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1" r:id="rId5"/>
    <p:sldMasterId id="2147483652" r:id="rId6"/>
  </p:sldMasterIdLst>
  <p:notesMasterIdLst>
    <p:notesMasterId r:id="rId24"/>
  </p:notesMasterIdLst>
  <p:handoutMasterIdLst>
    <p:handoutMasterId r:id="rId25"/>
  </p:handoutMasterIdLst>
  <p:sldIdLst>
    <p:sldId id="510" r:id="rId7"/>
    <p:sldId id="533" r:id="rId8"/>
    <p:sldId id="525" r:id="rId9"/>
    <p:sldId id="532" r:id="rId10"/>
    <p:sldId id="529" r:id="rId11"/>
    <p:sldId id="564" r:id="rId12"/>
    <p:sldId id="567" r:id="rId13"/>
    <p:sldId id="565" r:id="rId14"/>
    <p:sldId id="541" r:id="rId15"/>
    <p:sldId id="540" r:id="rId16"/>
    <p:sldId id="546" r:id="rId17"/>
    <p:sldId id="568" r:id="rId18"/>
    <p:sldId id="552" r:id="rId19"/>
    <p:sldId id="553" r:id="rId20"/>
    <p:sldId id="554" r:id="rId21"/>
    <p:sldId id="555" r:id="rId22"/>
    <p:sldId id="515" r:id="rId23"/>
  </p:sldIdLst>
  <p:sldSz cx="9145588" cy="6859588"/>
  <p:notesSz cx="7099300" cy="10234613"/>
  <p:defaultTextStyle>
    <a:defPPr>
      <a:defRPr lang="zh-TW"/>
    </a:defPPr>
    <a:lvl1pPr algn="r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Garamond" pitchFamily="18" charset="0"/>
        <a:ea typeface="新細明體" charset="-120"/>
        <a:cs typeface="+mn-cs"/>
      </a:defRPr>
    </a:lvl1pPr>
    <a:lvl2pPr marL="609600" indent="-152400" algn="r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Garamond" pitchFamily="18" charset="0"/>
        <a:ea typeface="新細明體" charset="-120"/>
        <a:cs typeface="+mn-cs"/>
      </a:defRPr>
    </a:lvl2pPr>
    <a:lvl3pPr marL="1219200" indent="-304800" algn="r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Garamond" pitchFamily="18" charset="0"/>
        <a:ea typeface="新細明體" charset="-120"/>
        <a:cs typeface="+mn-cs"/>
      </a:defRPr>
    </a:lvl3pPr>
    <a:lvl4pPr marL="1828800" indent="-457200" algn="r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Garamond" pitchFamily="18" charset="0"/>
        <a:ea typeface="新細明體" charset="-120"/>
        <a:cs typeface="+mn-cs"/>
      </a:defRPr>
    </a:lvl4pPr>
    <a:lvl5pPr marL="2438400" indent="-609600" algn="r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Garamond" pitchFamily="18" charset="0"/>
        <a:ea typeface="新細明體" charset="-120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Garamond" pitchFamily="18" charset="0"/>
        <a:ea typeface="新細明體" charset="-120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Garamond" pitchFamily="18" charset="0"/>
        <a:ea typeface="新細明體" charset="-120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Garamond" pitchFamily="18" charset="0"/>
        <a:ea typeface="新細明體" charset="-120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Garamond" pitchFamily="18" charset="0"/>
        <a:ea typeface="新細明體" charset="-120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1">
          <p15:clr>
            <a:srgbClr val="A4A3A4"/>
          </p15:clr>
        </p15:guide>
        <p15:guide id="2" pos="3841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3223">
          <p15:clr>
            <a:srgbClr val="A4A3A4"/>
          </p15:clr>
        </p15:guide>
        <p15:guide id="2" pos="2236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00FF"/>
    <a:srgbClr val="FFCC00"/>
    <a:srgbClr val="FF5050"/>
    <a:srgbClr val="0033CC"/>
    <a:srgbClr val="336699"/>
    <a:srgbClr val="FFFF66"/>
    <a:srgbClr val="FFFF99"/>
    <a:srgbClr val="FFFF00"/>
    <a:srgbClr val="66FF66"/>
    <a:srgbClr val="C0C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中等深淺樣式 2 - 輔色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5940675A-B579-460E-94D1-54222C63F5DA}" styleName="無樣式、表格格線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D7AC3CCA-C797-4891-BE02-D94E43425B78}" styleName="中等深淺樣式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1002" autoAdjust="0"/>
    <p:restoredTop sz="95526" autoAdjust="0"/>
  </p:normalViewPr>
  <p:slideViewPr>
    <p:cSldViewPr snapToGrid="0">
      <p:cViewPr>
        <p:scale>
          <a:sx n="150" d="100"/>
          <a:sy n="150" d="100"/>
        </p:scale>
        <p:origin x="-72" y="-72"/>
      </p:cViewPr>
      <p:guideLst>
        <p:guide orient="horz" pos="2173"/>
        <p:guide pos="2881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74" d="100"/>
          <a:sy n="74" d="100"/>
        </p:scale>
        <p:origin x="-2184" y="-114"/>
      </p:cViewPr>
      <p:guideLst>
        <p:guide orient="horz" pos="3223"/>
        <p:guide pos="2236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5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29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2.xml"/><Relationship Id="rId11" Type="http://schemas.openxmlformats.org/officeDocument/2006/relationships/slide" Target="slides/slide5.xml"/><Relationship Id="rId24" Type="http://schemas.openxmlformats.org/officeDocument/2006/relationships/notesMaster" Target="notesMasters/notesMaster1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theme" Target="theme/theme1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4" Type="http://schemas.openxmlformats.org/officeDocument/2006/relationships/customXml" Target="../customXml/item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>
            <a:lvl1pPr algn="l" defTabSz="990600">
              <a:defRPr sz="1300"/>
            </a:lvl1pPr>
          </a:lstStyle>
          <a:p>
            <a:endParaRPr lang="en-US" altLang="zh-TW"/>
          </a:p>
        </p:txBody>
      </p:sp>
      <p:sp>
        <p:nvSpPr>
          <p:cNvPr id="10957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22725" y="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>
            <a:lvl1pPr defTabSz="990600">
              <a:defRPr sz="1300"/>
            </a:lvl1pPr>
          </a:lstStyle>
          <a:p>
            <a:endParaRPr lang="en-US" altLang="zh-TW"/>
          </a:p>
        </p:txBody>
      </p:sp>
      <p:sp>
        <p:nvSpPr>
          <p:cNvPr id="10957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723438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4" rIns="99048" bIns="49524" numCol="1" anchor="b" anchorCtr="0" compatLnSpc="1">
            <a:prstTxWarp prst="textNoShape">
              <a:avLst/>
            </a:prstTxWarp>
          </a:bodyPr>
          <a:lstStyle>
            <a:lvl1pPr algn="l" defTabSz="990600">
              <a:defRPr sz="1300"/>
            </a:lvl1pPr>
          </a:lstStyle>
          <a:p>
            <a:endParaRPr lang="en-US" altLang="zh-TW"/>
          </a:p>
        </p:txBody>
      </p:sp>
      <p:sp>
        <p:nvSpPr>
          <p:cNvPr id="10957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22725" y="9723438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4" rIns="99048" bIns="49524" numCol="1" anchor="b" anchorCtr="0" compatLnSpc="1">
            <a:prstTxWarp prst="textNoShape">
              <a:avLst/>
            </a:prstTxWarp>
          </a:bodyPr>
          <a:lstStyle>
            <a:lvl1pPr defTabSz="990600">
              <a:defRPr sz="1300"/>
            </a:lvl1pPr>
          </a:lstStyle>
          <a:p>
            <a:fld id="{54BAAC0B-7E52-4593-BC6E-94B63D743931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253870684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>
            <a:lvl1pPr algn="l" defTabSz="990600">
              <a:defRPr sz="1300"/>
            </a:lvl1pPr>
          </a:lstStyle>
          <a:p>
            <a:endParaRPr lang="en-US" altLang="zh-TW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2725" y="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>
            <a:lvl1pPr defTabSz="990600">
              <a:defRPr sz="1300"/>
            </a:lvl1pPr>
          </a:lstStyle>
          <a:p>
            <a:endParaRPr lang="en-US" altLang="zh-TW"/>
          </a:p>
        </p:txBody>
      </p:sp>
      <p:sp>
        <p:nvSpPr>
          <p:cNvPr id="41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92188" y="768350"/>
            <a:ext cx="5114925" cy="38369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94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46150" y="4860925"/>
            <a:ext cx="5207000" cy="4605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 smtClean="0"/>
              <a:t>按一下以編輯母片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</a:p>
        </p:txBody>
      </p:sp>
      <p:sp>
        <p:nvSpPr>
          <p:cNvPr id="194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23438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4" rIns="99048" bIns="49524" numCol="1" anchor="b" anchorCtr="0" compatLnSpc="1">
            <a:prstTxWarp prst="textNoShape">
              <a:avLst/>
            </a:prstTxWarp>
          </a:bodyPr>
          <a:lstStyle>
            <a:lvl1pPr algn="l" defTabSz="990600">
              <a:defRPr sz="1300"/>
            </a:lvl1pPr>
          </a:lstStyle>
          <a:p>
            <a:endParaRPr lang="en-US" altLang="zh-TW"/>
          </a:p>
        </p:txBody>
      </p:sp>
      <p:sp>
        <p:nvSpPr>
          <p:cNvPr id="194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2725" y="9723438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4" rIns="99048" bIns="49524" numCol="1" anchor="b" anchorCtr="0" compatLnSpc="1">
            <a:prstTxWarp prst="textNoShape">
              <a:avLst/>
            </a:prstTxWarp>
          </a:bodyPr>
          <a:lstStyle>
            <a:lvl1pPr defTabSz="990600">
              <a:defRPr sz="1300"/>
            </a:lvl1pPr>
          </a:lstStyle>
          <a:p>
            <a:fld id="{EA006279-CA0A-458D-8AC9-51B4BD8265F3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396621089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600" kern="1200">
        <a:solidFill>
          <a:schemeClr val="tx1"/>
        </a:solidFill>
        <a:latin typeface="Arial" charset="0"/>
        <a:ea typeface="新細明體" pitchFamily="18" charset="-120"/>
        <a:cs typeface="+mn-cs"/>
      </a:defRPr>
    </a:lvl1pPr>
    <a:lvl2pPr marL="609600" algn="l" rtl="0" eaLnBrk="0" fontAlgn="base" hangingPunct="0">
      <a:spcBef>
        <a:spcPct val="30000"/>
      </a:spcBef>
      <a:spcAft>
        <a:spcPct val="0"/>
      </a:spcAft>
      <a:defRPr kumimoji="1" sz="1600" kern="1200">
        <a:solidFill>
          <a:schemeClr val="tx1"/>
        </a:solidFill>
        <a:latin typeface="Arial" charset="0"/>
        <a:ea typeface="新細明體" pitchFamily="18" charset="-120"/>
        <a:cs typeface="+mn-cs"/>
      </a:defRPr>
    </a:lvl2pPr>
    <a:lvl3pPr marL="1219200" algn="l" rtl="0" eaLnBrk="0" fontAlgn="base" hangingPunct="0">
      <a:spcBef>
        <a:spcPct val="30000"/>
      </a:spcBef>
      <a:spcAft>
        <a:spcPct val="0"/>
      </a:spcAft>
      <a:defRPr kumimoji="1" sz="1600" kern="1200">
        <a:solidFill>
          <a:schemeClr val="tx1"/>
        </a:solidFill>
        <a:latin typeface="Arial" charset="0"/>
        <a:ea typeface="新細明體" pitchFamily="18" charset="-120"/>
        <a:cs typeface="+mn-cs"/>
      </a:defRPr>
    </a:lvl3pPr>
    <a:lvl4pPr marL="1828800" algn="l" rtl="0" eaLnBrk="0" fontAlgn="base" hangingPunct="0">
      <a:spcBef>
        <a:spcPct val="30000"/>
      </a:spcBef>
      <a:spcAft>
        <a:spcPct val="0"/>
      </a:spcAft>
      <a:defRPr kumimoji="1" sz="1600" kern="1200">
        <a:solidFill>
          <a:schemeClr val="tx1"/>
        </a:solidFill>
        <a:latin typeface="Arial" charset="0"/>
        <a:ea typeface="新細明體" pitchFamily="18" charset="-120"/>
        <a:cs typeface="+mn-cs"/>
      </a:defRPr>
    </a:lvl4pPr>
    <a:lvl5pPr marL="2438400" algn="l" rtl="0" eaLnBrk="0" fontAlgn="base" hangingPunct="0">
      <a:spcBef>
        <a:spcPct val="30000"/>
      </a:spcBef>
      <a:spcAft>
        <a:spcPct val="0"/>
      </a:spcAft>
      <a:defRPr kumimoji="1" sz="1600" kern="1200">
        <a:solidFill>
          <a:schemeClr val="tx1"/>
        </a:solidFill>
        <a:latin typeface="Arial" charset="0"/>
        <a:ea typeface="新細明體" pitchFamily="18" charset="-120"/>
        <a:cs typeface="+mn-cs"/>
      </a:defRPr>
    </a:lvl5pPr>
    <a:lvl6pPr marL="3048610" algn="l" defTabSz="1219444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8332" algn="l" defTabSz="1219444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8053" algn="l" defTabSz="1219444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7775" algn="l" defTabSz="1219444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90600" eaLnBrk="0" hangingPunct="0">
              <a:defRPr kumimoji="1">
                <a:solidFill>
                  <a:schemeClr val="tx1"/>
                </a:solidFill>
                <a:latin typeface="Garamond" pitchFamily="18" charset="0"/>
                <a:ea typeface="新細明體" charset="-120"/>
              </a:defRPr>
            </a:lvl1pPr>
            <a:lvl2pPr marL="742950" indent="-285750" defTabSz="990600" eaLnBrk="0" hangingPunct="0">
              <a:defRPr kumimoji="1">
                <a:solidFill>
                  <a:schemeClr val="tx1"/>
                </a:solidFill>
                <a:latin typeface="Garamond" pitchFamily="18" charset="0"/>
                <a:ea typeface="新細明體" charset="-120"/>
              </a:defRPr>
            </a:lvl2pPr>
            <a:lvl3pPr marL="1143000" indent="-228600" defTabSz="990600" eaLnBrk="0" hangingPunct="0">
              <a:defRPr kumimoji="1">
                <a:solidFill>
                  <a:schemeClr val="tx1"/>
                </a:solidFill>
                <a:latin typeface="Garamond" pitchFamily="18" charset="0"/>
                <a:ea typeface="新細明體" charset="-120"/>
              </a:defRPr>
            </a:lvl3pPr>
            <a:lvl4pPr marL="1600200" indent="-228600" defTabSz="990600" eaLnBrk="0" hangingPunct="0">
              <a:defRPr kumimoji="1">
                <a:solidFill>
                  <a:schemeClr val="tx1"/>
                </a:solidFill>
                <a:latin typeface="Garamond" pitchFamily="18" charset="0"/>
                <a:ea typeface="新細明體" charset="-120"/>
              </a:defRPr>
            </a:lvl4pPr>
            <a:lvl5pPr marL="2057400" indent="-228600" defTabSz="990600" eaLnBrk="0" hangingPunct="0">
              <a:defRPr kumimoji="1">
                <a:solidFill>
                  <a:schemeClr val="tx1"/>
                </a:solidFill>
                <a:latin typeface="Garamond" pitchFamily="18" charset="0"/>
                <a:ea typeface="新細明體" charset="-120"/>
              </a:defRPr>
            </a:lvl5pPr>
            <a:lvl6pPr marL="2514600" indent="-228600" algn="r" defTabSz="990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Garamond" pitchFamily="18" charset="0"/>
                <a:ea typeface="新細明體" charset="-120"/>
              </a:defRPr>
            </a:lvl6pPr>
            <a:lvl7pPr marL="2971800" indent="-228600" algn="r" defTabSz="990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Garamond" pitchFamily="18" charset="0"/>
                <a:ea typeface="新細明體" charset="-120"/>
              </a:defRPr>
            </a:lvl7pPr>
            <a:lvl8pPr marL="3429000" indent="-228600" algn="r" defTabSz="990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Garamond" pitchFamily="18" charset="0"/>
                <a:ea typeface="新細明體" charset="-120"/>
              </a:defRPr>
            </a:lvl8pPr>
            <a:lvl9pPr marL="3886200" indent="-228600" algn="r" defTabSz="990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Garamond" pitchFamily="18" charset="0"/>
                <a:ea typeface="新細明體" charset="-120"/>
              </a:defRPr>
            </a:lvl9pPr>
          </a:lstStyle>
          <a:p>
            <a:pPr eaLnBrk="1" hangingPunct="1"/>
            <a:fld id="{D2C88800-F89A-4748-A2B1-889C78968A3C}" type="slidenum">
              <a:rPr lang="en-US" altLang="zh-TW"/>
              <a:pPr eaLnBrk="1" hangingPunct="1"/>
              <a:t>1</a:t>
            </a:fld>
            <a:endParaRPr lang="en-US" altLang="zh-TW"/>
          </a:p>
        </p:txBody>
      </p:sp>
      <p:sp>
        <p:nvSpPr>
          <p:cNvPr id="51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2188" y="768350"/>
            <a:ext cx="5114925" cy="3836988"/>
          </a:xfrm>
          <a:ln/>
        </p:spPr>
      </p:sp>
      <p:sp>
        <p:nvSpPr>
          <p:cNvPr id="51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TW" altLang="zh-TW" smtClean="0">
              <a:ea typeface="新細明體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5665940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685919" y="2130919"/>
            <a:ext cx="7773750" cy="1470366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Click to edit Master title style</a:t>
            </a:r>
            <a:endParaRPr lang="zh-TW" alt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371838" y="3887100"/>
            <a:ext cx="6401912" cy="175300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609722" indent="0" algn="ctr">
              <a:buNone/>
              <a:defRPr/>
            </a:lvl2pPr>
            <a:lvl3pPr marL="1219444" indent="0" algn="ctr">
              <a:buNone/>
              <a:defRPr/>
            </a:lvl3pPr>
            <a:lvl4pPr marL="1829166" indent="0" algn="ctr">
              <a:buNone/>
              <a:defRPr/>
            </a:lvl4pPr>
            <a:lvl5pPr marL="2438888" indent="0" algn="ctr">
              <a:buNone/>
              <a:defRPr/>
            </a:lvl5pPr>
            <a:lvl6pPr marL="3048610" indent="0" algn="ctr">
              <a:buNone/>
              <a:defRPr/>
            </a:lvl6pPr>
            <a:lvl7pPr marL="3658332" indent="0" algn="ctr">
              <a:buNone/>
              <a:defRPr/>
            </a:lvl7pPr>
            <a:lvl8pPr marL="4268053" indent="0" algn="ctr">
              <a:buNone/>
              <a:defRPr/>
            </a:lvl8pPr>
            <a:lvl9pPr marL="4877775" indent="0" algn="ctr">
              <a:buNone/>
              <a:defRPr/>
            </a:lvl9pPr>
          </a:lstStyle>
          <a:p>
            <a:r>
              <a:rPr lang="en-US" altLang="zh-TW" smtClean="0"/>
              <a:t>Click to edit Master subtitle style</a:t>
            </a:r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6311836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82162" y="331789"/>
            <a:ext cx="8278888" cy="6953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Click to edit Master title style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457161" y="1193800"/>
            <a:ext cx="8231267" cy="493395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altLang="zh-TW" smtClean="0"/>
              <a:t>Click to edit Master text styles</a:t>
            </a:r>
          </a:p>
          <a:p>
            <a:pPr lvl="1"/>
            <a:r>
              <a:rPr lang="en-US" altLang="zh-TW" smtClean="0"/>
              <a:t>Second level</a:t>
            </a:r>
          </a:p>
          <a:p>
            <a:pPr lvl="2"/>
            <a:r>
              <a:rPr lang="en-US" altLang="zh-TW" smtClean="0"/>
              <a:t>Third level</a:t>
            </a:r>
          </a:p>
          <a:p>
            <a:pPr lvl="3"/>
            <a:r>
              <a:rPr lang="en-US" altLang="zh-TW" smtClean="0"/>
              <a:t>Fourth level</a:t>
            </a:r>
          </a:p>
          <a:p>
            <a:pPr lvl="4"/>
            <a:r>
              <a:rPr lang="en-US" altLang="zh-TW" smtClean="0"/>
              <a:t>Fifth level</a:t>
            </a:r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2522691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686124" y="333454"/>
            <a:ext cx="2075222" cy="5794129"/>
          </a:xfrm>
          <a:prstGeom prst="rect">
            <a:avLst/>
          </a:prstGeom>
        </p:spPr>
        <p:txBody>
          <a:bodyPr vert="eaVert"/>
          <a:lstStyle/>
          <a:p>
            <a:r>
              <a:rPr lang="en-US" altLang="zh-TW" smtClean="0"/>
              <a:t>Click to edit Master title style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457281" y="333454"/>
            <a:ext cx="6076418" cy="5794129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altLang="zh-TW" smtClean="0"/>
              <a:t>Click to edit Master text styles</a:t>
            </a:r>
          </a:p>
          <a:p>
            <a:pPr lvl="1"/>
            <a:r>
              <a:rPr lang="en-US" altLang="zh-TW" smtClean="0"/>
              <a:t>Second level</a:t>
            </a:r>
          </a:p>
          <a:p>
            <a:pPr lvl="2"/>
            <a:r>
              <a:rPr lang="en-US" altLang="zh-TW" smtClean="0"/>
              <a:t>Third level</a:t>
            </a:r>
          </a:p>
          <a:p>
            <a:pPr lvl="3"/>
            <a:r>
              <a:rPr lang="en-US" altLang="zh-TW" smtClean="0"/>
              <a:t>Fourth level</a:t>
            </a:r>
          </a:p>
          <a:p>
            <a:pPr lvl="4"/>
            <a:r>
              <a:rPr lang="en-US" altLang="zh-TW" smtClean="0"/>
              <a:t>Fifth level</a:t>
            </a:r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84393318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6034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1340083" y="1052758"/>
            <a:ext cx="7805505" cy="1921319"/>
          </a:xfrm>
          <a:prstGeom prst="rect">
            <a:avLst/>
          </a:prstGeom>
        </p:spPr>
        <p:txBody>
          <a:bodyPr/>
          <a:lstStyle>
            <a:lvl1pPr algn="ctr">
              <a:defRPr sz="5900"/>
            </a:lvl1pPr>
          </a:lstStyle>
          <a:p>
            <a:r>
              <a:rPr lang="en-US" altLang="zh-TW" dirty="0"/>
              <a:t>Title</a:t>
            </a:r>
          </a:p>
        </p:txBody>
      </p:sp>
      <p:sp>
        <p:nvSpPr>
          <p:cNvPr id="556035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3080285" y="3132865"/>
            <a:ext cx="4496581" cy="1981659"/>
          </a:xfrm>
          <a:prstGeom prst="rect">
            <a:avLst/>
          </a:prstGeom>
        </p:spPr>
        <p:txBody>
          <a:bodyPr/>
          <a:lstStyle>
            <a:lvl1pPr marL="0" indent="0" algn="ctr">
              <a:buFontTx/>
              <a:buNone/>
              <a:defRPr>
                <a:latin typeface="+mn-lt"/>
              </a:defRPr>
            </a:lvl1pPr>
          </a:lstStyle>
          <a:p>
            <a:r>
              <a:rPr lang="zh-TW" altLang="en-US" dirty="0"/>
              <a:t>按一下以編輯母片副標題樣式</a:t>
            </a:r>
          </a:p>
        </p:txBody>
      </p:sp>
    </p:spTree>
    <p:extLst>
      <p:ext uri="{BB962C8B-B14F-4D97-AF65-F5344CB8AC3E}">
        <p14:creationId xmlns:p14="http://schemas.microsoft.com/office/powerpoint/2010/main" val="550264940"/>
      </p:ext>
    </p:extLst>
  </p:cSld>
  <p:clrMapOvr>
    <a:masterClrMapping/>
  </p:clrMapOvr>
  <p:transition advTm="5000">
    <p:zoom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75019" y="322264"/>
            <a:ext cx="8164598" cy="746125"/>
          </a:xfrm>
          <a:prstGeom prst="rect">
            <a:avLst/>
          </a:prstGeo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500020" y="1295400"/>
            <a:ext cx="8112215" cy="467995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810775863"/>
      </p:ext>
    </p:extLst>
  </p:cSld>
  <p:clrMapOvr>
    <a:masterClrMapping/>
  </p:clrMapOvr>
  <p:transition advTm="5000">
    <p:zoom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2439" y="4407922"/>
            <a:ext cx="7773750" cy="1362390"/>
          </a:xfrm>
          <a:prstGeom prst="rect">
            <a:avLst/>
          </a:prstGeom>
        </p:spPr>
        <p:txBody>
          <a:bodyPr anchor="t"/>
          <a:lstStyle>
            <a:lvl1pPr algn="l">
              <a:defRPr sz="5300" b="1" cap="all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22439" y="2907386"/>
            <a:ext cx="7773750" cy="1500534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700"/>
            </a:lvl1pPr>
            <a:lvl2pPr marL="609722" indent="0">
              <a:buNone/>
              <a:defRPr sz="2400"/>
            </a:lvl2pPr>
            <a:lvl3pPr marL="1219444" indent="0">
              <a:buNone/>
              <a:defRPr sz="2100"/>
            </a:lvl3pPr>
            <a:lvl4pPr marL="1829166" indent="0">
              <a:buNone/>
              <a:defRPr sz="1900"/>
            </a:lvl4pPr>
            <a:lvl5pPr marL="2438888" indent="0">
              <a:buNone/>
              <a:defRPr sz="1900"/>
            </a:lvl5pPr>
            <a:lvl6pPr marL="3048610" indent="0">
              <a:buNone/>
              <a:defRPr sz="1900"/>
            </a:lvl6pPr>
            <a:lvl7pPr marL="3658332" indent="0">
              <a:buNone/>
              <a:defRPr sz="1900"/>
            </a:lvl7pPr>
            <a:lvl8pPr marL="4268053" indent="0">
              <a:buNone/>
              <a:defRPr sz="1900"/>
            </a:lvl8pPr>
            <a:lvl9pPr marL="4877775" indent="0">
              <a:buNone/>
              <a:defRPr sz="1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442262891"/>
      </p:ext>
    </p:extLst>
  </p:cSld>
  <p:clrMapOvr>
    <a:masterClrMapping/>
  </p:clrMapOvr>
  <p:transition advTm="5000">
    <p:zoom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75019" y="322264"/>
            <a:ext cx="8164598" cy="746125"/>
          </a:xfrm>
          <a:prstGeom prst="rect">
            <a:avLst/>
          </a:prstGeo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500151" y="1295701"/>
            <a:ext cx="3978966" cy="4679446"/>
          </a:xfrm>
          <a:prstGeom prst="rect">
            <a:avLst/>
          </a:prstGeo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631543" y="1295701"/>
            <a:ext cx="3980553" cy="4679446"/>
          </a:xfrm>
          <a:prstGeom prst="rect">
            <a:avLst/>
          </a:prstGeo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226561498"/>
      </p:ext>
    </p:extLst>
  </p:cSld>
  <p:clrMapOvr>
    <a:masterClrMapping/>
  </p:clrMapOvr>
  <p:transition advTm="5000">
    <p:zoom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79" y="274703"/>
            <a:ext cx="8231030" cy="114326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79" y="1535469"/>
            <a:ext cx="4040890" cy="639911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3200" b="1"/>
            </a:lvl1pPr>
            <a:lvl2pPr marL="609722" indent="0">
              <a:buNone/>
              <a:defRPr sz="2700" b="1"/>
            </a:lvl2pPr>
            <a:lvl3pPr marL="1219444" indent="0">
              <a:buNone/>
              <a:defRPr sz="2400" b="1"/>
            </a:lvl3pPr>
            <a:lvl4pPr marL="1829166" indent="0">
              <a:buNone/>
              <a:defRPr sz="2100" b="1"/>
            </a:lvl4pPr>
            <a:lvl5pPr marL="2438888" indent="0">
              <a:buNone/>
              <a:defRPr sz="2100" b="1"/>
            </a:lvl5pPr>
            <a:lvl6pPr marL="3048610" indent="0">
              <a:buNone/>
              <a:defRPr sz="2100" b="1"/>
            </a:lvl6pPr>
            <a:lvl7pPr marL="3658332" indent="0">
              <a:buNone/>
              <a:defRPr sz="2100" b="1"/>
            </a:lvl7pPr>
            <a:lvl8pPr marL="4268053" indent="0">
              <a:buNone/>
              <a:defRPr sz="2100" b="1"/>
            </a:lvl8pPr>
            <a:lvl9pPr marL="4877775" indent="0">
              <a:buNone/>
              <a:defRPr sz="21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57279" y="2175378"/>
            <a:ext cx="4040890" cy="395220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45833" y="1535469"/>
            <a:ext cx="4042477" cy="639911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3200" b="1"/>
            </a:lvl1pPr>
            <a:lvl2pPr marL="609722" indent="0">
              <a:buNone/>
              <a:defRPr sz="2700" b="1"/>
            </a:lvl2pPr>
            <a:lvl3pPr marL="1219444" indent="0">
              <a:buNone/>
              <a:defRPr sz="2400" b="1"/>
            </a:lvl3pPr>
            <a:lvl4pPr marL="1829166" indent="0">
              <a:buNone/>
              <a:defRPr sz="2100" b="1"/>
            </a:lvl4pPr>
            <a:lvl5pPr marL="2438888" indent="0">
              <a:buNone/>
              <a:defRPr sz="2100" b="1"/>
            </a:lvl5pPr>
            <a:lvl6pPr marL="3048610" indent="0">
              <a:buNone/>
              <a:defRPr sz="2100" b="1"/>
            </a:lvl6pPr>
            <a:lvl7pPr marL="3658332" indent="0">
              <a:buNone/>
              <a:defRPr sz="2100" b="1"/>
            </a:lvl7pPr>
            <a:lvl8pPr marL="4268053" indent="0">
              <a:buNone/>
              <a:defRPr sz="2100" b="1"/>
            </a:lvl8pPr>
            <a:lvl9pPr marL="4877775" indent="0">
              <a:buNone/>
              <a:defRPr sz="21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45833" y="2175378"/>
            <a:ext cx="4042477" cy="395220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565819373"/>
      </p:ext>
    </p:extLst>
  </p:cSld>
  <p:clrMapOvr>
    <a:masterClrMapping/>
  </p:clrMapOvr>
  <p:transition advTm="5000">
    <p:zoom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75019" y="322264"/>
            <a:ext cx="8164598" cy="746125"/>
          </a:xfrm>
          <a:prstGeom prst="rect">
            <a:avLst/>
          </a:prstGeo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551419253"/>
      </p:ext>
    </p:extLst>
  </p:cSld>
  <p:clrMapOvr>
    <a:masterClrMapping/>
  </p:clrMapOvr>
  <p:transition advTm="5000">
    <p:zoom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12557093"/>
      </p:ext>
    </p:extLst>
  </p:cSld>
  <p:clrMapOvr>
    <a:masterClrMapping/>
  </p:clrMapOvr>
  <p:transition advTm="5000">
    <p:zoom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81" y="273112"/>
            <a:ext cx="3008836" cy="1162320"/>
          </a:xfrm>
          <a:prstGeom prst="rect">
            <a:avLst/>
          </a:prstGeo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575670" y="273115"/>
            <a:ext cx="5112638" cy="5854469"/>
          </a:xfrm>
          <a:prstGeom prst="rect">
            <a:avLst/>
          </a:prstGeom>
        </p:spPr>
        <p:txBody>
          <a:bodyPr/>
          <a:lstStyle>
            <a:lvl1pPr>
              <a:defRPr sz="4300"/>
            </a:lvl1pPr>
            <a:lvl2pPr>
              <a:defRPr sz="37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457281" y="1435434"/>
            <a:ext cx="3008836" cy="469214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900"/>
            </a:lvl1pPr>
            <a:lvl2pPr marL="609722" indent="0">
              <a:buNone/>
              <a:defRPr sz="1600"/>
            </a:lvl2pPr>
            <a:lvl3pPr marL="1219444" indent="0">
              <a:buNone/>
              <a:defRPr sz="1300"/>
            </a:lvl3pPr>
            <a:lvl4pPr marL="1829166" indent="0">
              <a:buNone/>
              <a:defRPr sz="1200"/>
            </a:lvl4pPr>
            <a:lvl5pPr marL="2438888" indent="0">
              <a:buNone/>
              <a:defRPr sz="1200"/>
            </a:lvl5pPr>
            <a:lvl6pPr marL="3048610" indent="0">
              <a:buNone/>
              <a:defRPr sz="1200"/>
            </a:lvl6pPr>
            <a:lvl7pPr marL="3658332" indent="0">
              <a:buNone/>
              <a:defRPr sz="1200"/>
            </a:lvl7pPr>
            <a:lvl8pPr marL="4268053" indent="0">
              <a:buNone/>
              <a:defRPr sz="1200"/>
            </a:lvl8pPr>
            <a:lvl9pPr marL="4877775" indent="0">
              <a:buNone/>
              <a:defRPr sz="12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657272720"/>
      </p:ext>
    </p:extLst>
  </p:cSld>
  <p:clrMapOvr>
    <a:masterClrMapping/>
  </p:clrMapOvr>
  <p:transition advTm="5000">
    <p:zoom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82162" y="331789"/>
            <a:ext cx="8278888" cy="6953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Click to edit Master title style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57161" y="1193800"/>
            <a:ext cx="8231267" cy="493395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altLang="zh-TW" smtClean="0"/>
              <a:t>Click to edit Master text styles</a:t>
            </a:r>
          </a:p>
          <a:p>
            <a:pPr lvl="1"/>
            <a:r>
              <a:rPr lang="en-US" altLang="zh-TW" smtClean="0"/>
              <a:t>Second level</a:t>
            </a:r>
          </a:p>
          <a:p>
            <a:pPr lvl="2"/>
            <a:r>
              <a:rPr lang="en-US" altLang="zh-TW" smtClean="0"/>
              <a:t>Third level</a:t>
            </a:r>
          </a:p>
          <a:p>
            <a:pPr lvl="3"/>
            <a:r>
              <a:rPr lang="en-US" altLang="zh-TW" smtClean="0"/>
              <a:t>Fourth level</a:t>
            </a:r>
          </a:p>
          <a:p>
            <a:pPr lvl="4"/>
            <a:r>
              <a:rPr lang="en-US" altLang="zh-TW" smtClean="0"/>
              <a:t>Fifth level</a:t>
            </a:r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59586695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792600" y="4801712"/>
            <a:ext cx="5487353" cy="566870"/>
          </a:xfrm>
          <a:prstGeom prst="rect">
            <a:avLst/>
          </a:prstGeo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1792600" y="612917"/>
            <a:ext cx="5487353" cy="411575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300"/>
            </a:lvl1pPr>
            <a:lvl2pPr marL="609722" indent="0">
              <a:buNone/>
              <a:defRPr sz="3700"/>
            </a:lvl2pPr>
            <a:lvl3pPr marL="1219444" indent="0">
              <a:buNone/>
              <a:defRPr sz="3200"/>
            </a:lvl3pPr>
            <a:lvl4pPr marL="1829166" indent="0">
              <a:buNone/>
              <a:defRPr sz="2700"/>
            </a:lvl4pPr>
            <a:lvl5pPr marL="2438888" indent="0">
              <a:buNone/>
              <a:defRPr sz="2700"/>
            </a:lvl5pPr>
            <a:lvl6pPr marL="3048610" indent="0">
              <a:buNone/>
              <a:defRPr sz="2700"/>
            </a:lvl6pPr>
            <a:lvl7pPr marL="3658332" indent="0">
              <a:buNone/>
              <a:defRPr sz="2700"/>
            </a:lvl7pPr>
            <a:lvl8pPr marL="4268053" indent="0">
              <a:buNone/>
              <a:defRPr sz="2700"/>
            </a:lvl8pPr>
            <a:lvl9pPr marL="4877775" indent="0">
              <a:buNone/>
              <a:defRPr sz="2700"/>
            </a:lvl9pPr>
          </a:lstStyle>
          <a:p>
            <a:pPr lvl="0"/>
            <a:endParaRPr lang="zh-TW" altLang="en-US" noProof="0" smtClean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792600" y="5368582"/>
            <a:ext cx="5487353" cy="80504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900"/>
            </a:lvl1pPr>
            <a:lvl2pPr marL="609722" indent="0">
              <a:buNone/>
              <a:defRPr sz="1600"/>
            </a:lvl2pPr>
            <a:lvl3pPr marL="1219444" indent="0">
              <a:buNone/>
              <a:defRPr sz="1300"/>
            </a:lvl3pPr>
            <a:lvl4pPr marL="1829166" indent="0">
              <a:buNone/>
              <a:defRPr sz="1200"/>
            </a:lvl4pPr>
            <a:lvl5pPr marL="2438888" indent="0">
              <a:buNone/>
              <a:defRPr sz="1200"/>
            </a:lvl5pPr>
            <a:lvl6pPr marL="3048610" indent="0">
              <a:buNone/>
              <a:defRPr sz="1200"/>
            </a:lvl6pPr>
            <a:lvl7pPr marL="3658332" indent="0">
              <a:buNone/>
              <a:defRPr sz="1200"/>
            </a:lvl7pPr>
            <a:lvl8pPr marL="4268053" indent="0">
              <a:buNone/>
              <a:defRPr sz="1200"/>
            </a:lvl8pPr>
            <a:lvl9pPr marL="4877775" indent="0">
              <a:buNone/>
              <a:defRPr sz="12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756062899"/>
      </p:ext>
    </p:extLst>
  </p:cSld>
  <p:clrMapOvr>
    <a:masterClrMapping/>
  </p:clrMapOvr>
  <p:transition advTm="5000">
    <p:zoom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75019" y="322264"/>
            <a:ext cx="8164598" cy="746125"/>
          </a:xfrm>
          <a:prstGeom prst="rect">
            <a:avLst/>
          </a:prstGeo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500020" y="1295400"/>
            <a:ext cx="8112215" cy="467995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800301612"/>
      </p:ext>
    </p:extLst>
  </p:cSld>
  <p:clrMapOvr>
    <a:masterClrMapping/>
  </p:clrMapOvr>
  <p:transition advTm="5000">
    <p:zoom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598795" y="322339"/>
            <a:ext cx="2040293" cy="5652809"/>
          </a:xfrm>
          <a:prstGeom prst="rect">
            <a:avLst/>
          </a:prstGeo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474747" y="322339"/>
            <a:ext cx="5971624" cy="5652809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872882084"/>
      </p:ext>
    </p:extLst>
  </p:cSld>
  <p:clrMapOvr>
    <a:masterClrMapping/>
  </p:clrMapOvr>
  <p:transition advTm="5000">
    <p:zoom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2439" y="4407922"/>
            <a:ext cx="7773750" cy="1362390"/>
          </a:xfrm>
          <a:prstGeom prst="rect">
            <a:avLst/>
          </a:prstGeom>
        </p:spPr>
        <p:txBody>
          <a:bodyPr anchor="t"/>
          <a:lstStyle>
            <a:lvl1pPr algn="l">
              <a:defRPr sz="5300" b="1" cap="all"/>
            </a:lvl1pPr>
          </a:lstStyle>
          <a:p>
            <a:r>
              <a:rPr lang="en-US" altLang="zh-TW" smtClean="0"/>
              <a:t>Click to edit Master title style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22439" y="2907386"/>
            <a:ext cx="7773750" cy="1500534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700"/>
            </a:lvl1pPr>
            <a:lvl2pPr marL="609722" indent="0">
              <a:buNone/>
              <a:defRPr sz="2400"/>
            </a:lvl2pPr>
            <a:lvl3pPr marL="1219444" indent="0">
              <a:buNone/>
              <a:defRPr sz="2100"/>
            </a:lvl3pPr>
            <a:lvl4pPr marL="1829166" indent="0">
              <a:buNone/>
              <a:defRPr sz="1900"/>
            </a:lvl4pPr>
            <a:lvl5pPr marL="2438888" indent="0">
              <a:buNone/>
              <a:defRPr sz="1900"/>
            </a:lvl5pPr>
            <a:lvl6pPr marL="3048610" indent="0">
              <a:buNone/>
              <a:defRPr sz="1900"/>
            </a:lvl6pPr>
            <a:lvl7pPr marL="3658332" indent="0">
              <a:buNone/>
              <a:defRPr sz="1900"/>
            </a:lvl7pPr>
            <a:lvl8pPr marL="4268053" indent="0">
              <a:buNone/>
              <a:defRPr sz="1900"/>
            </a:lvl8pPr>
            <a:lvl9pPr marL="4877775" indent="0">
              <a:buNone/>
              <a:defRPr sz="1900"/>
            </a:lvl9pPr>
          </a:lstStyle>
          <a:p>
            <a:pPr lvl="0"/>
            <a:r>
              <a:rPr lang="en-US" altLang="zh-TW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0396789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82162" y="331789"/>
            <a:ext cx="8278888" cy="6953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Click to edit Master title style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457280" y="1194079"/>
            <a:ext cx="4039301" cy="4933505"/>
          </a:xfrm>
          <a:prstGeom prst="rect">
            <a:avLst/>
          </a:prstGeo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 altLang="zh-TW" smtClean="0"/>
              <a:t>Click to edit Master text styles</a:t>
            </a:r>
          </a:p>
          <a:p>
            <a:pPr lvl="1"/>
            <a:r>
              <a:rPr lang="en-US" altLang="zh-TW" smtClean="0"/>
              <a:t>Second level</a:t>
            </a:r>
          </a:p>
          <a:p>
            <a:pPr lvl="2"/>
            <a:r>
              <a:rPr lang="en-US" altLang="zh-TW" smtClean="0"/>
              <a:t>Third level</a:t>
            </a:r>
          </a:p>
          <a:p>
            <a:pPr lvl="3"/>
            <a:r>
              <a:rPr lang="en-US" altLang="zh-TW" smtClean="0"/>
              <a:t>Fourth level</a:t>
            </a:r>
          </a:p>
          <a:p>
            <a:pPr lvl="4"/>
            <a:r>
              <a:rPr lang="en-US" altLang="zh-TW" smtClean="0"/>
              <a:t>Fifth level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649007" y="1194079"/>
            <a:ext cx="4039301" cy="4933505"/>
          </a:xfrm>
          <a:prstGeom prst="rect">
            <a:avLst/>
          </a:prstGeo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 altLang="zh-TW" smtClean="0"/>
              <a:t>Click to edit Master text styles</a:t>
            </a:r>
          </a:p>
          <a:p>
            <a:pPr lvl="1"/>
            <a:r>
              <a:rPr lang="en-US" altLang="zh-TW" smtClean="0"/>
              <a:t>Second level</a:t>
            </a:r>
          </a:p>
          <a:p>
            <a:pPr lvl="2"/>
            <a:r>
              <a:rPr lang="en-US" altLang="zh-TW" smtClean="0"/>
              <a:t>Third level</a:t>
            </a:r>
          </a:p>
          <a:p>
            <a:pPr lvl="3"/>
            <a:r>
              <a:rPr lang="en-US" altLang="zh-TW" smtClean="0"/>
              <a:t>Fourth level</a:t>
            </a:r>
          </a:p>
          <a:p>
            <a:pPr lvl="4"/>
            <a:r>
              <a:rPr lang="en-US" altLang="zh-TW" smtClean="0"/>
              <a:t>Fifth level</a:t>
            </a:r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8946234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79" y="274703"/>
            <a:ext cx="8231030" cy="114326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altLang="zh-TW" smtClean="0"/>
              <a:t>Click to edit Master title style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79" y="1535469"/>
            <a:ext cx="4040890" cy="639911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3200" b="1"/>
            </a:lvl1pPr>
            <a:lvl2pPr marL="609722" indent="0">
              <a:buNone/>
              <a:defRPr sz="2700" b="1"/>
            </a:lvl2pPr>
            <a:lvl3pPr marL="1219444" indent="0">
              <a:buNone/>
              <a:defRPr sz="2400" b="1"/>
            </a:lvl3pPr>
            <a:lvl4pPr marL="1829166" indent="0">
              <a:buNone/>
              <a:defRPr sz="2100" b="1"/>
            </a:lvl4pPr>
            <a:lvl5pPr marL="2438888" indent="0">
              <a:buNone/>
              <a:defRPr sz="2100" b="1"/>
            </a:lvl5pPr>
            <a:lvl6pPr marL="3048610" indent="0">
              <a:buNone/>
              <a:defRPr sz="2100" b="1"/>
            </a:lvl6pPr>
            <a:lvl7pPr marL="3658332" indent="0">
              <a:buNone/>
              <a:defRPr sz="2100" b="1"/>
            </a:lvl7pPr>
            <a:lvl8pPr marL="4268053" indent="0">
              <a:buNone/>
              <a:defRPr sz="2100" b="1"/>
            </a:lvl8pPr>
            <a:lvl9pPr marL="4877775" indent="0">
              <a:buNone/>
              <a:defRPr sz="2100" b="1"/>
            </a:lvl9pPr>
          </a:lstStyle>
          <a:p>
            <a:pPr lvl="0"/>
            <a:r>
              <a:rPr lang="en-US" altLang="zh-TW" smtClean="0"/>
              <a:t>Click to edit Master text styles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57279" y="2175378"/>
            <a:ext cx="4040890" cy="395220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 altLang="zh-TW" smtClean="0"/>
              <a:t>Click to edit Master text styles</a:t>
            </a:r>
          </a:p>
          <a:p>
            <a:pPr lvl="1"/>
            <a:r>
              <a:rPr lang="en-US" altLang="zh-TW" smtClean="0"/>
              <a:t>Second level</a:t>
            </a:r>
          </a:p>
          <a:p>
            <a:pPr lvl="2"/>
            <a:r>
              <a:rPr lang="en-US" altLang="zh-TW" smtClean="0"/>
              <a:t>Third level</a:t>
            </a:r>
          </a:p>
          <a:p>
            <a:pPr lvl="3"/>
            <a:r>
              <a:rPr lang="en-US" altLang="zh-TW" smtClean="0"/>
              <a:t>Fourth level</a:t>
            </a:r>
          </a:p>
          <a:p>
            <a:pPr lvl="4"/>
            <a:r>
              <a:rPr lang="en-US" altLang="zh-TW" smtClean="0"/>
              <a:t>Fifth level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45833" y="1535469"/>
            <a:ext cx="4042477" cy="639911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3200" b="1"/>
            </a:lvl1pPr>
            <a:lvl2pPr marL="609722" indent="0">
              <a:buNone/>
              <a:defRPr sz="2700" b="1"/>
            </a:lvl2pPr>
            <a:lvl3pPr marL="1219444" indent="0">
              <a:buNone/>
              <a:defRPr sz="2400" b="1"/>
            </a:lvl3pPr>
            <a:lvl4pPr marL="1829166" indent="0">
              <a:buNone/>
              <a:defRPr sz="2100" b="1"/>
            </a:lvl4pPr>
            <a:lvl5pPr marL="2438888" indent="0">
              <a:buNone/>
              <a:defRPr sz="2100" b="1"/>
            </a:lvl5pPr>
            <a:lvl6pPr marL="3048610" indent="0">
              <a:buNone/>
              <a:defRPr sz="2100" b="1"/>
            </a:lvl6pPr>
            <a:lvl7pPr marL="3658332" indent="0">
              <a:buNone/>
              <a:defRPr sz="2100" b="1"/>
            </a:lvl7pPr>
            <a:lvl8pPr marL="4268053" indent="0">
              <a:buNone/>
              <a:defRPr sz="2100" b="1"/>
            </a:lvl8pPr>
            <a:lvl9pPr marL="4877775" indent="0">
              <a:buNone/>
              <a:defRPr sz="2100" b="1"/>
            </a:lvl9pPr>
          </a:lstStyle>
          <a:p>
            <a:pPr lvl="0"/>
            <a:r>
              <a:rPr lang="en-US" altLang="zh-TW" smtClean="0"/>
              <a:t>Click to edit Master text styles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45833" y="2175378"/>
            <a:ext cx="4042477" cy="395220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 altLang="zh-TW" smtClean="0"/>
              <a:t>Click to edit Master text styles</a:t>
            </a:r>
          </a:p>
          <a:p>
            <a:pPr lvl="1"/>
            <a:r>
              <a:rPr lang="en-US" altLang="zh-TW" smtClean="0"/>
              <a:t>Second level</a:t>
            </a:r>
          </a:p>
          <a:p>
            <a:pPr lvl="2"/>
            <a:r>
              <a:rPr lang="en-US" altLang="zh-TW" smtClean="0"/>
              <a:t>Third level</a:t>
            </a:r>
          </a:p>
          <a:p>
            <a:pPr lvl="3"/>
            <a:r>
              <a:rPr lang="en-US" altLang="zh-TW" smtClean="0"/>
              <a:t>Fourth level</a:t>
            </a:r>
          </a:p>
          <a:p>
            <a:pPr lvl="4"/>
            <a:r>
              <a:rPr lang="en-US" altLang="zh-TW" smtClean="0"/>
              <a:t>Fifth level</a:t>
            </a:r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9437659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82162" y="331789"/>
            <a:ext cx="8278888" cy="6953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Click to edit Master title style</a:t>
            </a:r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3610953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205458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81" y="273112"/>
            <a:ext cx="3008836" cy="1162320"/>
          </a:xfrm>
          <a:prstGeom prst="rect">
            <a:avLst/>
          </a:prstGeo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 altLang="zh-TW" smtClean="0"/>
              <a:t>Click to edit Master title style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575670" y="273115"/>
            <a:ext cx="5112638" cy="5854469"/>
          </a:xfrm>
          <a:prstGeom prst="rect">
            <a:avLst/>
          </a:prstGeom>
        </p:spPr>
        <p:txBody>
          <a:bodyPr/>
          <a:lstStyle>
            <a:lvl1pPr>
              <a:defRPr sz="4300"/>
            </a:lvl1pPr>
            <a:lvl2pPr>
              <a:defRPr sz="37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en-US" altLang="zh-TW" smtClean="0"/>
              <a:t>Click to edit Master text styles</a:t>
            </a:r>
          </a:p>
          <a:p>
            <a:pPr lvl="1"/>
            <a:r>
              <a:rPr lang="en-US" altLang="zh-TW" smtClean="0"/>
              <a:t>Second level</a:t>
            </a:r>
          </a:p>
          <a:p>
            <a:pPr lvl="2"/>
            <a:r>
              <a:rPr lang="en-US" altLang="zh-TW" smtClean="0"/>
              <a:t>Third level</a:t>
            </a:r>
          </a:p>
          <a:p>
            <a:pPr lvl="3"/>
            <a:r>
              <a:rPr lang="en-US" altLang="zh-TW" smtClean="0"/>
              <a:t>Fourth level</a:t>
            </a:r>
          </a:p>
          <a:p>
            <a:pPr lvl="4"/>
            <a:r>
              <a:rPr lang="en-US" altLang="zh-TW" smtClean="0"/>
              <a:t>Fifth level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457281" y="1435434"/>
            <a:ext cx="3008836" cy="469214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900"/>
            </a:lvl1pPr>
            <a:lvl2pPr marL="609722" indent="0">
              <a:buNone/>
              <a:defRPr sz="1600"/>
            </a:lvl2pPr>
            <a:lvl3pPr marL="1219444" indent="0">
              <a:buNone/>
              <a:defRPr sz="1300"/>
            </a:lvl3pPr>
            <a:lvl4pPr marL="1829166" indent="0">
              <a:buNone/>
              <a:defRPr sz="1200"/>
            </a:lvl4pPr>
            <a:lvl5pPr marL="2438888" indent="0">
              <a:buNone/>
              <a:defRPr sz="1200"/>
            </a:lvl5pPr>
            <a:lvl6pPr marL="3048610" indent="0">
              <a:buNone/>
              <a:defRPr sz="1200"/>
            </a:lvl6pPr>
            <a:lvl7pPr marL="3658332" indent="0">
              <a:buNone/>
              <a:defRPr sz="1200"/>
            </a:lvl7pPr>
            <a:lvl8pPr marL="4268053" indent="0">
              <a:buNone/>
              <a:defRPr sz="1200"/>
            </a:lvl8pPr>
            <a:lvl9pPr marL="4877775" indent="0">
              <a:buNone/>
              <a:defRPr sz="1200"/>
            </a:lvl9pPr>
          </a:lstStyle>
          <a:p>
            <a:pPr lvl="0"/>
            <a:r>
              <a:rPr lang="en-US" altLang="zh-TW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621996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792600" y="4801712"/>
            <a:ext cx="5487353" cy="566870"/>
          </a:xfrm>
          <a:prstGeom prst="rect">
            <a:avLst/>
          </a:prstGeo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 altLang="zh-TW" smtClean="0"/>
              <a:t>Click to edit Master title style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1792600" y="612917"/>
            <a:ext cx="5487353" cy="411575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300"/>
            </a:lvl1pPr>
            <a:lvl2pPr marL="609722" indent="0">
              <a:buNone/>
              <a:defRPr sz="3700"/>
            </a:lvl2pPr>
            <a:lvl3pPr marL="1219444" indent="0">
              <a:buNone/>
              <a:defRPr sz="3200"/>
            </a:lvl3pPr>
            <a:lvl4pPr marL="1829166" indent="0">
              <a:buNone/>
              <a:defRPr sz="2700"/>
            </a:lvl4pPr>
            <a:lvl5pPr marL="2438888" indent="0">
              <a:buNone/>
              <a:defRPr sz="2700"/>
            </a:lvl5pPr>
            <a:lvl6pPr marL="3048610" indent="0">
              <a:buNone/>
              <a:defRPr sz="2700"/>
            </a:lvl6pPr>
            <a:lvl7pPr marL="3658332" indent="0">
              <a:buNone/>
              <a:defRPr sz="2700"/>
            </a:lvl7pPr>
            <a:lvl8pPr marL="4268053" indent="0">
              <a:buNone/>
              <a:defRPr sz="2700"/>
            </a:lvl8pPr>
            <a:lvl9pPr marL="4877775" indent="0">
              <a:buNone/>
              <a:defRPr sz="2700"/>
            </a:lvl9pPr>
          </a:lstStyle>
          <a:p>
            <a:pPr lvl="0"/>
            <a:r>
              <a:rPr lang="en-US" altLang="zh-TW" noProof="0" smtClean="0"/>
              <a:t>Click icon to add picture</a:t>
            </a:r>
            <a:endParaRPr lang="zh-TW" altLang="en-US" noProof="0" smtClean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792600" y="5368582"/>
            <a:ext cx="5487353" cy="80504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900"/>
            </a:lvl1pPr>
            <a:lvl2pPr marL="609722" indent="0">
              <a:buNone/>
              <a:defRPr sz="1600"/>
            </a:lvl2pPr>
            <a:lvl3pPr marL="1219444" indent="0">
              <a:buNone/>
              <a:defRPr sz="1300"/>
            </a:lvl3pPr>
            <a:lvl4pPr marL="1829166" indent="0">
              <a:buNone/>
              <a:defRPr sz="1200"/>
            </a:lvl4pPr>
            <a:lvl5pPr marL="2438888" indent="0">
              <a:buNone/>
              <a:defRPr sz="1200"/>
            </a:lvl5pPr>
            <a:lvl6pPr marL="3048610" indent="0">
              <a:buNone/>
              <a:defRPr sz="1200"/>
            </a:lvl6pPr>
            <a:lvl7pPr marL="3658332" indent="0">
              <a:buNone/>
              <a:defRPr sz="1200"/>
            </a:lvl7pPr>
            <a:lvl8pPr marL="4268053" indent="0">
              <a:buNone/>
              <a:defRPr sz="1200"/>
            </a:lvl8pPr>
            <a:lvl9pPr marL="4877775" indent="0">
              <a:buNone/>
              <a:defRPr sz="1200"/>
            </a:lvl9pPr>
          </a:lstStyle>
          <a:p>
            <a:pPr lvl="0"/>
            <a:r>
              <a:rPr lang="en-US" altLang="zh-TW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162011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dk2" tx1="lt1" bg2="dk1" tx2="lt2" accent1="accent1" accent2="accent2" accent3="accent3" accent4="accent4" accent5="accent5" accent6="accent6" hlink="hlink" folHlink="folHlink"/>
  <p:sldLayoutIdLst>
    <p:sldLayoutId id="2147484075" r:id="rId1"/>
    <p:sldLayoutId id="2147484076" r:id="rId2"/>
    <p:sldLayoutId id="2147484077" r:id="rId3"/>
    <p:sldLayoutId id="2147484078" r:id="rId4"/>
    <p:sldLayoutId id="2147484079" r:id="rId5"/>
    <p:sldLayoutId id="2147484080" r:id="rId6"/>
    <p:sldLayoutId id="2147484081" r:id="rId7"/>
    <p:sldLayoutId id="2147484082" r:id="rId8"/>
    <p:sldLayoutId id="2147484083" r:id="rId9"/>
    <p:sldLayoutId id="2147484084" r:id="rId10"/>
    <p:sldLayoutId id="2147484085" r:id="rId11"/>
  </p:sldLayoutIdLst>
  <p:timing>
    <p:tnLst>
      <p:par>
        <p:cTn id="1" dur="indefinite" restart="never" nodeType="tmRoot"/>
      </p:par>
    </p:tnLst>
  </p:timing>
  <p:txStyles>
    <p:titleStyle>
      <a:lvl1pPr algn="l" rtl="0" eaLnBrk="1" fontAlgn="ctr" hangingPunct="1">
        <a:lnSpc>
          <a:spcPct val="85000"/>
        </a:lnSpc>
        <a:spcBef>
          <a:spcPct val="0"/>
        </a:spcBef>
        <a:spcAft>
          <a:spcPct val="0"/>
        </a:spcAft>
        <a:defRPr kumimoji="1" sz="43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ctr" hangingPunct="1">
        <a:lnSpc>
          <a:spcPct val="85000"/>
        </a:lnSpc>
        <a:spcBef>
          <a:spcPct val="0"/>
        </a:spcBef>
        <a:spcAft>
          <a:spcPct val="0"/>
        </a:spcAft>
        <a:defRPr kumimoji="1" sz="4300" b="1">
          <a:solidFill>
            <a:schemeClr val="tx2"/>
          </a:solidFill>
          <a:latin typeface="Arial" charset="0"/>
          <a:ea typeface="新細明體" pitchFamily="18" charset="-120"/>
        </a:defRPr>
      </a:lvl2pPr>
      <a:lvl3pPr algn="l" rtl="0" eaLnBrk="1" fontAlgn="ctr" hangingPunct="1">
        <a:lnSpc>
          <a:spcPct val="85000"/>
        </a:lnSpc>
        <a:spcBef>
          <a:spcPct val="0"/>
        </a:spcBef>
        <a:spcAft>
          <a:spcPct val="0"/>
        </a:spcAft>
        <a:defRPr kumimoji="1" sz="4300" b="1">
          <a:solidFill>
            <a:schemeClr val="tx2"/>
          </a:solidFill>
          <a:latin typeface="Arial" charset="0"/>
          <a:ea typeface="新細明體" pitchFamily="18" charset="-120"/>
        </a:defRPr>
      </a:lvl3pPr>
      <a:lvl4pPr algn="l" rtl="0" eaLnBrk="1" fontAlgn="ctr" hangingPunct="1">
        <a:lnSpc>
          <a:spcPct val="85000"/>
        </a:lnSpc>
        <a:spcBef>
          <a:spcPct val="0"/>
        </a:spcBef>
        <a:spcAft>
          <a:spcPct val="0"/>
        </a:spcAft>
        <a:defRPr kumimoji="1" sz="4300" b="1">
          <a:solidFill>
            <a:schemeClr val="tx2"/>
          </a:solidFill>
          <a:latin typeface="Arial" charset="0"/>
          <a:ea typeface="新細明體" pitchFamily="18" charset="-120"/>
        </a:defRPr>
      </a:lvl4pPr>
      <a:lvl5pPr algn="l" rtl="0" eaLnBrk="1" fontAlgn="ctr" hangingPunct="1">
        <a:lnSpc>
          <a:spcPct val="85000"/>
        </a:lnSpc>
        <a:spcBef>
          <a:spcPct val="0"/>
        </a:spcBef>
        <a:spcAft>
          <a:spcPct val="0"/>
        </a:spcAft>
        <a:defRPr kumimoji="1" sz="4300" b="1">
          <a:solidFill>
            <a:schemeClr val="tx2"/>
          </a:solidFill>
          <a:latin typeface="Arial" charset="0"/>
          <a:ea typeface="新細明體" pitchFamily="18" charset="-120"/>
        </a:defRPr>
      </a:lvl5pPr>
      <a:lvl6pPr marL="609722" algn="l" rtl="0" eaLnBrk="1" fontAlgn="ctr" hangingPunct="1">
        <a:lnSpc>
          <a:spcPct val="85000"/>
        </a:lnSpc>
        <a:spcBef>
          <a:spcPct val="0"/>
        </a:spcBef>
        <a:spcAft>
          <a:spcPct val="0"/>
        </a:spcAft>
        <a:defRPr kumimoji="1" sz="4300" b="1">
          <a:solidFill>
            <a:schemeClr val="tx2"/>
          </a:solidFill>
          <a:latin typeface="Arial" charset="0"/>
          <a:ea typeface="新細明體" pitchFamily="18" charset="-120"/>
        </a:defRPr>
      </a:lvl6pPr>
      <a:lvl7pPr marL="1219444" algn="l" rtl="0" eaLnBrk="1" fontAlgn="ctr" hangingPunct="1">
        <a:lnSpc>
          <a:spcPct val="85000"/>
        </a:lnSpc>
        <a:spcBef>
          <a:spcPct val="0"/>
        </a:spcBef>
        <a:spcAft>
          <a:spcPct val="0"/>
        </a:spcAft>
        <a:defRPr kumimoji="1" sz="4300" b="1">
          <a:solidFill>
            <a:schemeClr val="tx2"/>
          </a:solidFill>
          <a:latin typeface="Arial" charset="0"/>
          <a:ea typeface="新細明體" pitchFamily="18" charset="-120"/>
        </a:defRPr>
      </a:lvl7pPr>
      <a:lvl8pPr marL="1829166" algn="l" rtl="0" eaLnBrk="1" fontAlgn="ctr" hangingPunct="1">
        <a:lnSpc>
          <a:spcPct val="85000"/>
        </a:lnSpc>
        <a:spcBef>
          <a:spcPct val="0"/>
        </a:spcBef>
        <a:spcAft>
          <a:spcPct val="0"/>
        </a:spcAft>
        <a:defRPr kumimoji="1" sz="4300" b="1">
          <a:solidFill>
            <a:schemeClr val="tx2"/>
          </a:solidFill>
          <a:latin typeface="Arial" charset="0"/>
          <a:ea typeface="新細明體" pitchFamily="18" charset="-120"/>
        </a:defRPr>
      </a:lvl8pPr>
      <a:lvl9pPr marL="2438888" algn="l" rtl="0" eaLnBrk="1" fontAlgn="ctr" hangingPunct="1">
        <a:lnSpc>
          <a:spcPct val="85000"/>
        </a:lnSpc>
        <a:spcBef>
          <a:spcPct val="0"/>
        </a:spcBef>
        <a:spcAft>
          <a:spcPct val="0"/>
        </a:spcAft>
        <a:defRPr kumimoji="1" sz="4300" b="1">
          <a:solidFill>
            <a:schemeClr val="tx2"/>
          </a:solidFill>
          <a:latin typeface="Arial" charset="0"/>
          <a:ea typeface="新細明體" pitchFamily="18" charset="-120"/>
        </a:defRPr>
      </a:lvl9pPr>
    </p:titleStyle>
    <p:bodyStyle>
      <a:lvl1pPr marL="457200" indent="-457200" algn="l" rtl="0" eaLnBrk="1" fontAlgn="base" hangingPunct="1">
        <a:spcBef>
          <a:spcPct val="20000"/>
        </a:spcBef>
        <a:spcAft>
          <a:spcPct val="0"/>
        </a:spcAft>
        <a:buClr>
          <a:srgbClr val="000099"/>
        </a:buClr>
        <a:buSzPct val="80000"/>
        <a:buFont typeface="Wingdings" pitchFamily="2" charset="2"/>
        <a:buChar char="§"/>
        <a:defRPr kumimoji="1" sz="3200" b="1">
          <a:solidFill>
            <a:schemeClr val="bg2"/>
          </a:solidFill>
          <a:latin typeface="+mn-lt"/>
          <a:ea typeface="+mn-ea"/>
          <a:cs typeface="+mn-cs"/>
        </a:defRPr>
      </a:lvl1pPr>
      <a:lvl2pPr marL="990600" indent="-381000" algn="l" rtl="0" eaLnBrk="1" fontAlgn="base" hangingPunct="1">
        <a:spcBef>
          <a:spcPct val="20000"/>
        </a:spcBef>
        <a:spcAft>
          <a:spcPct val="0"/>
        </a:spcAft>
        <a:buClr>
          <a:srgbClr val="000099"/>
        </a:buClr>
        <a:buSzPct val="70000"/>
        <a:buFont typeface="Times New Roman" pitchFamily="18" charset="0"/>
        <a:buChar char="–"/>
        <a:defRPr kumimoji="1" sz="2700" b="1">
          <a:solidFill>
            <a:schemeClr val="bg2"/>
          </a:solidFill>
          <a:latin typeface="+mn-lt"/>
          <a:ea typeface="+mn-ea"/>
        </a:defRPr>
      </a:lvl2pPr>
      <a:lvl3pPr marL="1524000" indent="-304800" algn="l" rtl="0" eaLnBrk="1" fontAlgn="base" hangingPunct="1">
        <a:spcBef>
          <a:spcPct val="20000"/>
        </a:spcBef>
        <a:spcAft>
          <a:spcPct val="0"/>
        </a:spcAft>
        <a:buClr>
          <a:srgbClr val="000099"/>
        </a:buClr>
        <a:buSzPct val="75000"/>
        <a:buFont typeface="Wingdings" pitchFamily="2" charset="2"/>
        <a:buChar char="§"/>
        <a:defRPr kumimoji="1" b="1">
          <a:solidFill>
            <a:schemeClr val="bg2"/>
          </a:solidFill>
          <a:latin typeface="+mn-lt"/>
          <a:ea typeface="+mn-ea"/>
        </a:defRPr>
      </a:lvl3pPr>
      <a:lvl4pPr marL="2133600" indent="-304800" algn="l" rtl="0" eaLnBrk="1" fontAlgn="base" hangingPunct="1">
        <a:spcBef>
          <a:spcPct val="20000"/>
        </a:spcBef>
        <a:spcAft>
          <a:spcPct val="0"/>
        </a:spcAft>
        <a:buClr>
          <a:srgbClr val="000099"/>
        </a:buClr>
        <a:buSzPct val="70000"/>
        <a:buFont typeface="Times New Roman" pitchFamily="18" charset="0"/>
        <a:buChar char="–"/>
        <a:defRPr kumimoji="1" sz="1600" b="1">
          <a:solidFill>
            <a:schemeClr val="bg2"/>
          </a:solidFill>
          <a:latin typeface="+mn-lt"/>
          <a:ea typeface="+mn-ea"/>
        </a:defRPr>
      </a:lvl4pPr>
      <a:lvl5pPr marL="2743200" indent="-304800" algn="l" rtl="0" eaLnBrk="1" fontAlgn="base" hangingPunct="1">
        <a:spcBef>
          <a:spcPct val="20000"/>
        </a:spcBef>
        <a:spcAft>
          <a:spcPct val="0"/>
        </a:spcAft>
        <a:buClr>
          <a:srgbClr val="000099"/>
        </a:buClr>
        <a:buSzPct val="70000"/>
        <a:buFont typeface="Wingdings" pitchFamily="2" charset="2"/>
        <a:defRPr kumimoji="1" sz="1600" b="1">
          <a:solidFill>
            <a:schemeClr val="bg2"/>
          </a:solidFill>
          <a:latin typeface="+mn-lt"/>
          <a:ea typeface="+mn-ea"/>
        </a:defRPr>
      </a:lvl5pPr>
      <a:lvl6pPr marL="3353471" indent="-304861" algn="l" rtl="0" eaLnBrk="1" fontAlgn="base" hangingPunct="1">
        <a:spcBef>
          <a:spcPct val="20000"/>
        </a:spcBef>
        <a:spcAft>
          <a:spcPct val="0"/>
        </a:spcAft>
        <a:buClr>
          <a:srgbClr val="000099"/>
        </a:buClr>
        <a:buSzPct val="70000"/>
        <a:buFont typeface="Wingdings" pitchFamily="2" charset="2"/>
        <a:defRPr kumimoji="1" sz="1600" b="1">
          <a:solidFill>
            <a:schemeClr val="bg2"/>
          </a:solidFill>
          <a:latin typeface="+mn-lt"/>
          <a:ea typeface="+mn-ea"/>
        </a:defRPr>
      </a:lvl6pPr>
      <a:lvl7pPr marL="3963192" indent="-304861" algn="l" rtl="0" eaLnBrk="1" fontAlgn="base" hangingPunct="1">
        <a:spcBef>
          <a:spcPct val="20000"/>
        </a:spcBef>
        <a:spcAft>
          <a:spcPct val="0"/>
        </a:spcAft>
        <a:buClr>
          <a:srgbClr val="000099"/>
        </a:buClr>
        <a:buSzPct val="70000"/>
        <a:buFont typeface="Wingdings" pitchFamily="2" charset="2"/>
        <a:defRPr kumimoji="1" sz="1600" b="1">
          <a:solidFill>
            <a:schemeClr val="bg2"/>
          </a:solidFill>
          <a:latin typeface="+mn-lt"/>
          <a:ea typeface="+mn-ea"/>
        </a:defRPr>
      </a:lvl7pPr>
      <a:lvl8pPr marL="4572914" indent="-304861" algn="l" rtl="0" eaLnBrk="1" fontAlgn="base" hangingPunct="1">
        <a:spcBef>
          <a:spcPct val="20000"/>
        </a:spcBef>
        <a:spcAft>
          <a:spcPct val="0"/>
        </a:spcAft>
        <a:buClr>
          <a:srgbClr val="000099"/>
        </a:buClr>
        <a:buSzPct val="70000"/>
        <a:buFont typeface="Wingdings" pitchFamily="2" charset="2"/>
        <a:defRPr kumimoji="1" sz="1600" b="1">
          <a:solidFill>
            <a:schemeClr val="bg2"/>
          </a:solidFill>
          <a:latin typeface="+mn-lt"/>
          <a:ea typeface="+mn-ea"/>
        </a:defRPr>
      </a:lvl8pPr>
      <a:lvl9pPr marL="5182636" indent="-304861" algn="l" rtl="0" eaLnBrk="1" fontAlgn="base" hangingPunct="1">
        <a:spcBef>
          <a:spcPct val="20000"/>
        </a:spcBef>
        <a:spcAft>
          <a:spcPct val="0"/>
        </a:spcAft>
        <a:buClr>
          <a:srgbClr val="000099"/>
        </a:buClr>
        <a:buSzPct val="70000"/>
        <a:buFont typeface="Wingdings" pitchFamily="2" charset="2"/>
        <a:defRPr kumimoji="1" sz="1600" b="1">
          <a:solidFill>
            <a:schemeClr val="bg2"/>
          </a:solidFill>
          <a:latin typeface="+mn-lt"/>
          <a:ea typeface="+mn-ea"/>
        </a:defRPr>
      </a:lvl9pPr>
    </p:bodyStyle>
    <p:otherStyle>
      <a:defPPr>
        <a:defRPr lang="zh-TW"/>
      </a:defPPr>
      <a:lvl1pPr marL="0" algn="l" defTabSz="1219444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722" algn="l" defTabSz="1219444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444" algn="l" defTabSz="1219444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9166" algn="l" defTabSz="1219444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888" algn="l" defTabSz="1219444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8610" algn="l" defTabSz="1219444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8332" algn="l" defTabSz="1219444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8053" algn="l" defTabSz="1219444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7775" algn="l" defTabSz="1219444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dk2" tx1="lt1" bg2="dk1" tx2="lt2" accent1="accent1" accent2="accent2" accent3="accent3" accent4="accent4" accent5="accent5" accent6="accent6" hlink="hlink" folHlink="folHlink"/>
  <p:sldLayoutIdLst>
    <p:sldLayoutId id="2147484096" r:id="rId1"/>
    <p:sldLayoutId id="2147484086" r:id="rId2"/>
    <p:sldLayoutId id="2147484087" r:id="rId3"/>
    <p:sldLayoutId id="2147484088" r:id="rId4"/>
    <p:sldLayoutId id="2147484089" r:id="rId5"/>
    <p:sldLayoutId id="2147484090" r:id="rId6"/>
    <p:sldLayoutId id="2147484091" r:id="rId7"/>
    <p:sldLayoutId id="2147484092" r:id="rId8"/>
    <p:sldLayoutId id="2147484093" r:id="rId9"/>
    <p:sldLayoutId id="2147484094" r:id="rId10"/>
    <p:sldLayoutId id="2147484095" r:id="rId11"/>
  </p:sldLayoutIdLst>
  <p:transition advTm="5000">
    <p:zoom/>
  </p:transition>
  <p:timing>
    <p:tnLst>
      <p:par>
        <p:cTn id="1" dur="indefinite" restart="never" nodeType="tmRoot"/>
      </p:par>
    </p:tnLst>
  </p:timing>
  <p:txStyles>
    <p:titleStyle>
      <a:lvl1pPr algn="l" rtl="0" eaLnBrk="0" fontAlgn="ctr" hangingPunct="0">
        <a:lnSpc>
          <a:spcPct val="85000"/>
        </a:lnSpc>
        <a:spcBef>
          <a:spcPct val="0"/>
        </a:spcBef>
        <a:spcAft>
          <a:spcPct val="0"/>
        </a:spcAft>
        <a:defRPr kumimoji="1" sz="4300" b="1">
          <a:solidFill>
            <a:srgbClr val="FFFF00"/>
          </a:solidFill>
          <a:latin typeface="+mj-lt"/>
          <a:ea typeface="+mj-ea"/>
          <a:cs typeface="+mj-cs"/>
        </a:defRPr>
      </a:lvl1pPr>
      <a:lvl2pPr algn="l" rtl="0" eaLnBrk="0" fontAlgn="ctr" hangingPunct="0">
        <a:lnSpc>
          <a:spcPct val="85000"/>
        </a:lnSpc>
        <a:spcBef>
          <a:spcPct val="0"/>
        </a:spcBef>
        <a:spcAft>
          <a:spcPct val="0"/>
        </a:spcAft>
        <a:defRPr kumimoji="1" sz="4300" b="1">
          <a:solidFill>
            <a:srgbClr val="FFFF00"/>
          </a:solidFill>
          <a:latin typeface="Arial" charset="0"/>
          <a:ea typeface="新細明體" pitchFamily="18" charset="-120"/>
        </a:defRPr>
      </a:lvl2pPr>
      <a:lvl3pPr algn="l" rtl="0" eaLnBrk="0" fontAlgn="ctr" hangingPunct="0">
        <a:lnSpc>
          <a:spcPct val="85000"/>
        </a:lnSpc>
        <a:spcBef>
          <a:spcPct val="0"/>
        </a:spcBef>
        <a:spcAft>
          <a:spcPct val="0"/>
        </a:spcAft>
        <a:defRPr kumimoji="1" sz="4300" b="1">
          <a:solidFill>
            <a:srgbClr val="FFFF00"/>
          </a:solidFill>
          <a:latin typeface="Arial" charset="0"/>
          <a:ea typeface="新細明體" pitchFamily="18" charset="-120"/>
        </a:defRPr>
      </a:lvl3pPr>
      <a:lvl4pPr algn="l" rtl="0" eaLnBrk="0" fontAlgn="ctr" hangingPunct="0">
        <a:lnSpc>
          <a:spcPct val="85000"/>
        </a:lnSpc>
        <a:spcBef>
          <a:spcPct val="0"/>
        </a:spcBef>
        <a:spcAft>
          <a:spcPct val="0"/>
        </a:spcAft>
        <a:defRPr kumimoji="1" sz="4300" b="1">
          <a:solidFill>
            <a:srgbClr val="FFFF00"/>
          </a:solidFill>
          <a:latin typeface="Arial" charset="0"/>
          <a:ea typeface="新細明體" pitchFamily="18" charset="-120"/>
        </a:defRPr>
      </a:lvl4pPr>
      <a:lvl5pPr algn="l" rtl="0" eaLnBrk="0" fontAlgn="ctr" hangingPunct="0">
        <a:lnSpc>
          <a:spcPct val="85000"/>
        </a:lnSpc>
        <a:spcBef>
          <a:spcPct val="0"/>
        </a:spcBef>
        <a:spcAft>
          <a:spcPct val="0"/>
        </a:spcAft>
        <a:defRPr kumimoji="1" sz="4300" b="1">
          <a:solidFill>
            <a:srgbClr val="FFFF00"/>
          </a:solidFill>
          <a:latin typeface="Arial" charset="0"/>
          <a:ea typeface="新細明體" pitchFamily="18" charset="-120"/>
        </a:defRPr>
      </a:lvl5pPr>
      <a:lvl6pPr marL="609722" algn="l" rtl="0" fontAlgn="ctr">
        <a:lnSpc>
          <a:spcPct val="85000"/>
        </a:lnSpc>
        <a:spcBef>
          <a:spcPct val="0"/>
        </a:spcBef>
        <a:spcAft>
          <a:spcPct val="0"/>
        </a:spcAft>
        <a:defRPr kumimoji="1" sz="4300" b="1">
          <a:solidFill>
            <a:srgbClr val="FFFF00"/>
          </a:solidFill>
          <a:latin typeface="Arial" charset="0"/>
          <a:ea typeface="新細明體" pitchFamily="18" charset="-120"/>
        </a:defRPr>
      </a:lvl6pPr>
      <a:lvl7pPr marL="1219444" algn="l" rtl="0" fontAlgn="ctr">
        <a:lnSpc>
          <a:spcPct val="85000"/>
        </a:lnSpc>
        <a:spcBef>
          <a:spcPct val="0"/>
        </a:spcBef>
        <a:spcAft>
          <a:spcPct val="0"/>
        </a:spcAft>
        <a:defRPr kumimoji="1" sz="4300" b="1">
          <a:solidFill>
            <a:srgbClr val="FFFF00"/>
          </a:solidFill>
          <a:latin typeface="Arial" charset="0"/>
          <a:ea typeface="新細明體" pitchFamily="18" charset="-120"/>
        </a:defRPr>
      </a:lvl7pPr>
      <a:lvl8pPr marL="1829166" algn="l" rtl="0" fontAlgn="ctr">
        <a:lnSpc>
          <a:spcPct val="85000"/>
        </a:lnSpc>
        <a:spcBef>
          <a:spcPct val="0"/>
        </a:spcBef>
        <a:spcAft>
          <a:spcPct val="0"/>
        </a:spcAft>
        <a:defRPr kumimoji="1" sz="4300" b="1">
          <a:solidFill>
            <a:srgbClr val="FFFF00"/>
          </a:solidFill>
          <a:latin typeface="Arial" charset="0"/>
          <a:ea typeface="新細明體" pitchFamily="18" charset="-120"/>
        </a:defRPr>
      </a:lvl8pPr>
      <a:lvl9pPr marL="2438888" algn="l" rtl="0" fontAlgn="ctr">
        <a:lnSpc>
          <a:spcPct val="85000"/>
        </a:lnSpc>
        <a:spcBef>
          <a:spcPct val="0"/>
        </a:spcBef>
        <a:spcAft>
          <a:spcPct val="0"/>
        </a:spcAft>
        <a:defRPr kumimoji="1" sz="4300" b="1">
          <a:solidFill>
            <a:srgbClr val="FFFF00"/>
          </a:solidFill>
          <a:latin typeface="Arial" charset="0"/>
          <a:ea typeface="新細明體" pitchFamily="18" charset="-120"/>
        </a:defRPr>
      </a:lvl9pPr>
    </p:titleStyle>
    <p:bodyStyle>
      <a:lvl1pPr marL="457200" indent="-457200" algn="l" rtl="0" eaLnBrk="0" fontAlgn="base" hangingPunct="0">
        <a:spcBef>
          <a:spcPct val="20000"/>
        </a:spcBef>
        <a:spcAft>
          <a:spcPct val="0"/>
        </a:spcAft>
        <a:buClr>
          <a:srgbClr val="FFFF66"/>
        </a:buClr>
        <a:buSzPct val="80000"/>
        <a:buChar char="•"/>
        <a:defRPr kumimoji="1" sz="3200" b="1">
          <a:solidFill>
            <a:srgbClr val="FFFF66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990600" indent="-3810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70000"/>
        <a:buFont typeface="Times New Roman" pitchFamily="18" charset="0"/>
        <a:buChar char="–"/>
        <a:defRPr kumimoji="1" sz="27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2pPr>
      <a:lvl3pPr marL="1524000" indent="-3048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§"/>
        <a:defRPr kumimoji="1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3pPr>
      <a:lvl4pPr marL="2133600" indent="-3048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70000"/>
        <a:buFont typeface="Times New Roman" pitchFamily="18" charset="0"/>
        <a:buChar char="–"/>
        <a:defRPr kumimoji="1" sz="16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4pPr>
      <a:lvl5pPr marL="2743200" indent="-3048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70000"/>
        <a:buFont typeface="Wingdings" pitchFamily="2" charset="2"/>
        <a:defRPr kumimoji="1" sz="16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5pPr>
      <a:lvl6pPr marL="3353471" indent="-304861" algn="l" rtl="0" fontAlgn="base">
        <a:spcBef>
          <a:spcPct val="20000"/>
        </a:spcBef>
        <a:spcAft>
          <a:spcPct val="0"/>
        </a:spcAft>
        <a:buClr>
          <a:schemeClr val="tx1"/>
        </a:buClr>
        <a:buSzPct val="70000"/>
        <a:buFont typeface="Wingdings" pitchFamily="2" charset="2"/>
        <a:defRPr kumimoji="1" sz="16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6pPr>
      <a:lvl7pPr marL="3963192" indent="-304861" algn="l" rtl="0" fontAlgn="base">
        <a:spcBef>
          <a:spcPct val="20000"/>
        </a:spcBef>
        <a:spcAft>
          <a:spcPct val="0"/>
        </a:spcAft>
        <a:buClr>
          <a:schemeClr val="tx1"/>
        </a:buClr>
        <a:buSzPct val="70000"/>
        <a:buFont typeface="Wingdings" pitchFamily="2" charset="2"/>
        <a:defRPr kumimoji="1" sz="16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7pPr>
      <a:lvl8pPr marL="4572914" indent="-304861" algn="l" rtl="0" fontAlgn="base">
        <a:spcBef>
          <a:spcPct val="20000"/>
        </a:spcBef>
        <a:spcAft>
          <a:spcPct val="0"/>
        </a:spcAft>
        <a:buClr>
          <a:schemeClr val="tx1"/>
        </a:buClr>
        <a:buSzPct val="70000"/>
        <a:buFont typeface="Wingdings" pitchFamily="2" charset="2"/>
        <a:defRPr kumimoji="1" sz="16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8pPr>
      <a:lvl9pPr marL="5182636" indent="-304861" algn="l" rtl="0" fontAlgn="base">
        <a:spcBef>
          <a:spcPct val="20000"/>
        </a:spcBef>
        <a:spcAft>
          <a:spcPct val="0"/>
        </a:spcAft>
        <a:buClr>
          <a:schemeClr val="tx1"/>
        </a:buClr>
        <a:buSzPct val="70000"/>
        <a:buFont typeface="Wingdings" pitchFamily="2" charset="2"/>
        <a:defRPr kumimoji="1" sz="16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9pPr>
    </p:bodyStyle>
    <p:otherStyle>
      <a:defPPr>
        <a:defRPr lang="zh-TW"/>
      </a:defPPr>
      <a:lvl1pPr marL="0" algn="l" defTabSz="1219444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722" algn="l" defTabSz="1219444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444" algn="l" defTabSz="1219444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9166" algn="l" defTabSz="1219444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888" algn="l" defTabSz="1219444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8610" algn="l" defTabSz="1219444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8332" algn="l" defTabSz="1219444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8053" algn="l" defTabSz="1219444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7775" algn="l" defTabSz="1219444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7" Type="http://schemas.openxmlformats.org/officeDocument/2006/relationships/image" Target="../media/image38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7.png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7.png"/><Relationship Id="rId4" Type="http://schemas.openxmlformats.org/officeDocument/2006/relationships/image" Target="../media/image46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8"/>
          <p:cNvSpPr>
            <a:spLocks noGrp="1" noChangeArrowheads="1"/>
          </p:cNvSpPr>
          <p:nvPr>
            <p:ph type="ctrTitle"/>
          </p:nvPr>
        </p:nvSpPr>
        <p:spPr bwMode="auto">
          <a:xfrm>
            <a:off x="986627" y="346230"/>
            <a:ext cx="8158962" cy="3542794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l" eaLnBrk="1" hangingPunct="1">
              <a:lnSpc>
                <a:spcPct val="100000"/>
              </a:lnSpc>
            </a:pPr>
            <a:r>
              <a:rPr lang="en-US" altLang="zh-TW" sz="4000" b="0" dirty="0" smtClean="0">
                <a:solidFill>
                  <a:schemeClr val="tx1"/>
                </a:solidFill>
                <a:ea typeface="華康中黑體" pitchFamily="49" charset="-120"/>
              </a:rPr>
              <a:t/>
            </a:r>
            <a:br>
              <a:rPr lang="en-US" altLang="zh-TW" sz="4000" b="0" dirty="0" smtClean="0">
                <a:solidFill>
                  <a:schemeClr val="tx1"/>
                </a:solidFill>
                <a:ea typeface="華康中黑體" pitchFamily="49" charset="-120"/>
              </a:rPr>
            </a:br>
            <a:r>
              <a:rPr lang="en-US" altLang="zh-TW" sz="4000" dirty="0" smtClean="0">
                <a:ea typeface="華康中黑體" pitchFamily="49" charset="-120"/>
              </a:rPr>
              <a:t/>
            </a:r>
            <a:br>
              <a:rPr lang="en-US" altLang="zh-TW" sz="4000" dirty="0" smtClean="0">
                <a:ea typeface="華康中黑體" pitchFamily="49" charset="-120"/>
              </a:rPr>
            </a:br>
            <a:r>
              <a:rPr lang="en-US" altLang="zh-TW" sz="3600" dirty="0" err="1" smtClean="0">
                <a:ea typeface="華康中黑體" pitchFamily="49" charset="-120"/>
              </a:rPr>
              <a:t>WISE-PaaS</a:t>
            </a:r>
            <a:r>
              <a:rPr lang="en-US" altLang="zh-TW" sz="3600" dirty="0" smtClean="0">
                <a:ea typeface="華康中黑體" pitchFamily="49" charset="-120"/>
              </a:rPr>
              <a:t> &amp; SRP Login Page</a:t>
            </a:r>
            <a:r>
              <a:rPr lang="en-US" altLang="zh-TW" sz="4800" dirty="0" smtClean="0">
                <a:ea typeface="華康中黑體" pitchFamily="49" charset="-120"/>
              </a:rPr>
              <a:t/>
            </a:r>
            <a:br>
              <a:rPr lang="en-US" altLang="zh-TW" sz="4800" dirty="0" smtClean="0">
                <a:ea typeface="華康中黑體" pitchFamily="49" charset="-120"/>
              </a:rPr>
            </a:br>
            <a:r>
              <a:rPr lang="en-US" altLang="zh-TW" sz="1400" dirty="0" smtClean="0">
                <a:ea typeface="華康中黑體" pitchFamily="49" charset="-120"/>
              </a:rPr>
              <a:t>Design guild-V3.0</a:t>
            </a:r>
            <a:endParaRPr lang="en-US" altLang="zh-TW" sz="1400" i="1" dirty="0" smtClean="0">
              <a:ea typeface="華康中黑體" pitchFamily="49" charset="-120"/>
              <a:cs typeface="Tahoma" pitchFamily="34" charset="0"/>
            </a:endParaRPr>
          </a:p>
        </p:txBody>
      </p:sp>
      <p:sp>
        <p:nvSpPr>
          <p:cNvPr id="6" name="Rectangle 9"/>
          <p:cNvSpPr txBox="1">
            <a:spLocks noChangeArrowheads="1"/>
          </p:cNvSpPr>
          <p:nvPr/>
        </p:nvSpPr>
        <p:spPr bwMode="auto">
          <a:xfrm>
            <a:off x="5396636" y="5526306"/>
            <a:ext cx="3359652" cy="6819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121935" tIns="60968" rIns="121935" bIns="60968"/>
          <a:lstStyle>
            <a:lvl1pPr eaLnBrk="0" hangingPunct="0">
              <a:defRPr kumimoji="1">
                <a:solidFill>
                  <a:schemeClr val="tx1"/>
                </a:solidFill>
                <a:latin typeface="Garamond" pitchFamily="18" charset="0"/>
                <a:ea typeface="新細明體" charset="-12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Garamond" pitchFamily="18" charset="0"/>
                <a:ea typeface="新細明體" charset="-12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Garamond" pitchFamily="18" charset="0"/>
                <a:ea typeface="新細明體" charset="-12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Garamond" pitchFamily="18" charset="0"/>
                <a:ea typeface="新細明體" charset="-12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Garamond" pitchFamily="18" charset="0"/>
                <a:ea typeface="新細明體" charset="-12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Garamond" pitchFamily="18" charset="0"/>
                <a:ea typeface="新細明體" charset="-12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Garamond" pitchFamily="18" charset="0"/>
                <a:ea typeface="新細明體" charset="-12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Garamond" pitchFamily="18" charset="0"/>
                <a:ea typeface="新細明體" charset="-12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Garamond" pitchFamily="18" charset="0"/>
                <a:ea typeface="新細明體" charset="-120"/>
              </a:defRPr>
            </a:lvl9pPr>
          </a:lstStyle>
          <a:p>
            <a:pPr eaLnBrk="1" hangingPunct="1">
              <a:spcBef>
                <a:spcPct val="20000"/>
              </a:spcBef>
              <a:buClr>
                <a:srgbClr val="FFFF66"/>
              </a:buClr>
              <a:buSzPct val="80000"/>
            </a:pPr>
            <a:r>
              <a:rPr lang="en-US" altLang="zh-TW" sz="14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華康中黑體" pitchFamily="49" charset="-120"/>
              </a:rPr>
              <a:t>May.Cheng</a:t>
            </a:r>
            <a:endParaRPr lang="en-US" altLang="zh-TW" sz="1400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j-lt"/>
              <a:ea typeface="華康中黑體" pitchFamily="49" charset="-120"/>
            </a:endParaRPr>
          </a:p>
          <a:p>
            <a:pPr eaLnBrk="1" hangingPunct="1">
              <a:spcBef>
                <a:spcPct val="20000"/>
              </a:spcBef>
              <a:buClr>
                <a:srgbClr val="FFFF66"/>
              </a:buClr>
              <a:buSzPct val="80000"/>
            </a:pPr>
            <a:r>
              <a:rPr lang="en-US" altLang="zh-TW" sz="14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華康中黑體" pitchFamily="49" charset="-120"/>
              </a:rPr>
              <a:t>01/09/2018</a:t>
            </a:r>
          </a:p>
        </p:txBody>
      </p:sp>
    </p:spTree>
    <p:extLst>
      <p:ext uri="{BB962C8B-B14F-4D97-AF65-F5344CB8AC3E}">
        <p14:creationId xmlns:p14="http://schemas.microsoft.com/office/powerpoint/2010/main" val="503379239"/>
      </p:ext>
    </p:extLst>
  </p:cSld>
  <p:clrMapOvr>
    <a:masterClrMapping/>
  </p:clrMapOvr>
  <p:transition advTm="5000">
    <p:zoom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矩形 20"/>
          <p:cNvSpPr/>
          <p:nvPr/>
        </p:nvSpPr>
        <p:spPr bwMode="auto">
          <a:xfrm>
            <a:off x="0" y="749301"/>
            <a:ext cx="9145588" cy="56134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zh-TW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Garamond" pitchFamily="18" charset="0"/>
              <a:ea typeface="新細明體" pitchFamily="18" charset="-120"/>
            </a:endParaRPr>
          </a:p>
        </p:txBody>
      </p:sp>
      <p:sp>
        <p:nvSpPr>
          <p:cNvPr id="4" name="文字方塊 3"/>
          <p:cNvSpPr txBox="1"/>
          <p:nvPr/>
        </p:nvSpPr>
        <p:spPr>
          <a:xfrm>
            <a:off x="308999" y="204536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sz="2400" b="1" dirty="0" smtClean="0">
                <a:solidFill>
                  <a:schemeClr val="tx2"/>
                </a:solidFill>
                <a:latin typeface="+mj-ea"/>
                <a:ea typeface="+mj-ea"/>
              </a:rPr>
              <a:t>尺寸說明</a:t>
            </a:r>
            <a:endParaRPr lang="zh-TW" altLang="en-US" sz="2400" b="1" dirty="0">
              <a:solidFill>
                <a:schemeClr val="tx2"/>
              </a:solidFill>
              <a:latin typeface="+mj-ea"/>
              <a:ea typeface="+mj-ea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2484180" y="238023"/>
            <a:ext cx="56618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1000" dirty="0" smtClean="0">
                <a:solidFill>
                  <a:schemeClr val="tx1">
                    <a:lumMod val="75000"/>
                  </a:schemeClr>
                </a:solidFill>
                <a:latin typeface="+mj-lt"/>
              </a:rPr>
              <a:t>Layout</a:t>
            </a:r>
            <a:endParaRPr lang="zh-TW" altLang="en-US" sz="1000" dirty="0">
              <a:solidFill>
                <a:schemeClr val="tx1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6" name="文字方塊 5"/>
          <p:cNvSpPr txBox="1"/>
          <p:nvPr/>
        </p:nvSpPr>
        <p:spPr>
          <a:xfrm>
            <a:off x="3361572" y="207924"/>
            <a:ext cx="142699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1200" b="1" dirty="0" err="1" smtClean="0">
                <a:solidFill>
                  <a:schemeClr val="bg2"/>
                </a:solidFill>
                <a:latin typeface="+mj-lt"/>
              </a:rPr>
              <a:t>WISE-PaaS</a:t>
            </a:r>
            <a:r>
              <a:rPr lang="en-US" altLang="zh-TW" sz="1200" b="1" dirty="0" smtClean="0">
                <a:solidFill>
                  <a:schemeClr val="bg2"/>
                </a:solidFill>
                <a:latin typeface="+mj-lt"/>
              </a:rPr>
              <a:t> Logo</a:t>
            </a:r>
            <a:endParaRPr lang="zh-TW" altLang="en-US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7" name="文字方塊 6"/>
          <p:cNvSpPr txBox="1"/>
          <p:nvPr/>
        </p:nvSpPr>
        <p:spPr>
          <a:xfrm>
            <a:off x="5055790" y="238702"/>
            <a:ext cx="76495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1000" dirty="0" smtClean="0">
                <a:solidFill>
                  <a:schemeClr val="tx1">
                    <a:lumMod val="75000"/>
                  </a:schemeClr>
                </a:solidFill>
                <a:latin typeface="+mj-lt"/>
              </a:rPr>
              <a:t>SRP Logo</a:t>
            </a:r>
            <a:endParaRPr lang="zh-TW" altLang="en-US" sz="1000" dirty="0">
              <a:solidFill>
                <a:schemeClr val="tx1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11" name="矩形 10"/>
          <p:cNvSpPr/>
          <p:nvPr/>
        </p:nvSpPr>
        <p:spPr bwMode="auto">
          <a:xfrm>
            <a:off x="2117570" y="495565"/>
            <a:ext cx="1299402" cy="67457"/>
          </a:xfrm>
          <a:prstGeom prst="rect">
            <a:avLst/>
          </a:prstGeom>
          <a:solidFill>
            <a:schemeClr val="tx1">
              <a:lumMod val="8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zh-TW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Garamond" pitchFamily="18" charset="0"/>
              <a:ea typeface="新細明體" pitchFamily="18" charset="-120"/>
            </a:endParaRPr>
          </a:p>
        </p:txBody>
      </p:sp>
      <p:sp>
        <p:nvSpPr>
          <p:cNvPr id="12" name="矩形 11"/>
          <p:cNvSpPr/>
          <p:nvPr/>
        </p:nvSpPr>
        <p:spPr bwMode="auto">
          <a:xfrm>
            <a:off x="3453068" y="495565"/>
            <a:ext cx="1299402" cy="67457"/>
          </a:xfrm>
          <a:prstGeom prst="rect">
            <a:avLst/>
          </a:prstGeom>
          <a:solidFill>
            <a:srgbClr val="92D05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zh-TW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Garamond" pitchFamily="18" charset="0"/>
              <a:ea typeface="新細明體" pitchFamily="18" charset="-120"/>
            </a:endParaRPr>
          </a:p>
        </p:txBody>
      </p:sp>
      <p:sp>
        <p:nvSpPr>
          <p:cNvPr id="13" name="矩形 12"/>
          <p:cNvSpPr/>
          <p:nvPr/>
        </p:nvSpPr>
        <p:spPr bwMode="auto">
          <a:xfrm>
            <a:off x="4788566" y="495565"/>
            <a:ext cx="1299402" cy="67457"/>
          </a:xfrm>
          <a:prstGeom prst="rect">
            <a:avLst/>
          </a:prstGeom>
          <a:solidFill>
            <a:schemeClr val="tx1">
              <a:lumMod val="8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zh-TW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Garamond" pitchFamily="18" charset="0"/>
              <a:ea typeface="新細明體" pitchFamily="18" charset="-120"/>
            </a:endParaRPr>
          </a:p>
        </p:txBody>
      </p:sp>
      <p:sp>
        <p:nvSpPr>
          <p:cNvPr id="14" name="矩形 13"/>
          <p:cNvSpPr/>
          <p:nvPr/>
        </p:nvSpPr>
        <p:spPr bwMode="auto">
          <a:xfrm>
            <a:off x="6124064" y="495565"/>
            <a:ext cx="1299402" cy="67457"/>
          </a:xfrm>
          <a:prstGeom prst="rect">
            <a:avLst/>
          </a:prstGeom>
          <a:solidFill>
            <a:schemeClr val="tx1">
              <a:lumMod val="8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zh-TW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Garamond" pitchFamily="18" charset="0"/>
              <a:ea typeface="新細明體" pitchFamily="18" charset="-120"/>
            </a:endParaRPr>
          </a:p>
        </p:txBody>
      </p:sp>
      <p:sp>
        <p:nvSpPr>
          <p:cNvPr id="16" name="文字方塊 15"/>
          <p:cNvSpPr txBox="1"/>
          <p:nvPr/>
        </p:nvSpPr>
        <p:spPr>
          <a:xfrm>
            <a:off x="1269465" y="1183210"/>
            <a:ext cx="115288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1200" dirty="0">
                <a:solidFill>
                  <a:schemeClr val="bg2"/>
                </a:solidFill>
                <a:latin typeface="+mj-ea"/>
                <a:ea typeface="+mj-ea"/>
              </a:rPr>
              <a:t>Mobile </a:t>
            </a:r>
            <a:r>
              <a:rPr lang="en-US" altLang="zh-TW" sz="1200" dirty="0" smtClean="0">
                <a:solidFill>
                  <a:schemeClr val="bg2"/>
                </a:solidFill>
                <a:latin typeface="+mj-ea"/>
                <a:ea typeface="+mj-ea"/>
              </a:rPr>
              <a:t>M375</a:t>
            </a:r>
            <a:endParaRPr lang="zh-TW" altLang="zh-TW" sz="1200" dirty="0">
              <a:solidFill>
                <a:schemeClr val="bg2"/>
              </a:solidFill>
              <a:latin typeface="+mj-ea"/>
              <a:ea typeface="+mj-ea"/>
              <a:cs typeface="新細明體"/>
            </a:endParaRPr>
          </a:p>
        </p:txBody>
      </p:sp>
      <p:sp>
        <p:nvSpPr>
          <p:cNvPr id="18" name="文字方塊 17"/>
          <p:cNvSpPr txBox="1"/>
          <p:nvPr/>
        </p:nvSpPr>
        <p:spPr>
          <a:xfrm>
            <a:off x="4093624" y="1199583"/>
            <a:ext cx="10823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1200" dirty="0">
                <a:solidFill>
                  <a:schemeClr val="bg2"/>
                </a:solidFill>
                <a:latin typeface="+mj-ea"/>
                <a:ea typeface="+mj-ea"/>
              </a:rPr>
              <a:t>Mobile </a:t>
            </a:r>
            <a:r>
              <a:rPr lang="en-US" altLang="zh-TW" sz="1200" dirty="0" smtClean="0">
                <a:solidFill>
                  <a:schemeClr val="bg2"/>
                </a:solidFill>
                <a:latin typeface="+mj-ea"/>
                <a:ea typeface="+mj-ea"/>
              </a:rPr>
              <a:t>L414</a:t>
            </a:r>
            <a:endParaRPr lang="zh-TW" altLang="zh-TW" sz="1200" dirty="0">
              <a:solidFill>
                <a:schemeClr val="bg2"/>
              </a:solidFill>
              <a:latin typeface="+mj-ea"/>
              <a:ea typeface="+mj-ea"/>
            </a:endParaRPr>
          </a:p>
        </p:txBody>
      </p:sp>
      <p:sp>
        <p:nvSpPr>
          <p:cNvPr id="19" name="文字方塊 18"/>
          <p:cNvSpPr txBox="1"/>
          <p:nvPr/>
        </p:nvSpPr>
        <p:spPr>
          <a:xfrm>
            <a:off x="7039553" y="1183211"/>
            <a:ext cx="101668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1200" dirty="0" smtClean="0">
                <a:solidFill>
                  <a:schemeClr val="bg2"/>
                </a:solidFill>
                <a:latin typeface="+mj-ea"/>
                <a:ea typeface="+mj-ea"/>
              </a:rPr>
              <a:t>Tablet 1024</a:t>
            </a:r>
            <a:endParaRPr lang="zh-TW" altLang="zh-TW" sz="1200" dirty="0">
              <a:solidFill>
                <a:schemeClr val="bg2"/>
              </a:solidFill>
              <a:latin typeface="+mj-ea"/>
              <a:ea typeface="+mj-ea"/>
            </a:endParaRPr>
          </a:p>
        </p:txBody>
      </p:sp>
      <p:pic>
        <p:nvPicPr>
          <p:cNvPr id="3" name="圖片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5006" y="1555750"/>
            <a:ext cx="2081798" cy="3600000"/>
          </a:xfrm>
          <a:prstGeom prst="rect">
            <a:avLst/>
          </a:prstGeom>
        </p:spPr>
      </p:pic>
      <p:pic>
        <p:nvPicPr>
          <p:cNvPr id="8" name="圖片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7617" y="1555750"/>
            <a:ext cx="2511942" cy="4320000"/>
          </a:xfrm>
          <a:prstGeom prst="rect">
            <a:avLst/>
          </a:prstGeom>
        </p:spPr>
      </p:pic>
      <p:pic>
        <p:nvPicPr>
          <p:cNvPr id="22" name="圖片 2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49497" y="1555750"/>
            <a:ext cx="1996800" cy="2880000"/>
          </a:xfrm>
          <a:prstGeom prst="rect">
            <a:avLst/>
          </a:prstGeom>
        </p:spPr>
      </p:pic>
      <p:sp>
        <p:nvSpPr>
          <p:cNvPr id="20" name="文字方塊 19"/>
          <p:cNvSpPr txBox="1"/>
          <p:nvPr/>
        </p:nvSpPr>
        <p:spPr>
          <a:xfrm>
            <a:off x="6489873" y="241777"/>
            <a:ext cx="56778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1000" dirty="0" smtClean="0">
                <a:solidFill>
                  <a:schemeClr val="tx1">
                    <a:lumMod val="75000"/>
                  </a:schemeClr>
                </a:solidFill>
                <a:latin typeface="+mj-lt"/>
              </a:rPr>
              <a:t>Others</a:t>
            </a:r>
            <a:endParaRPr lang="zh-TW" altLang="en-US" sz="1000" dirty="0">
              <a:solidFill>
                <a:schemeClr val="tx1">
                  <a:lumMod val="75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71988623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矩形 17"/>
          <p:cNvSpPr/>
          <p:nvPr/>
        </p:nvSpPr>
        <p:spPr bwMode="auto">
          <a:xfrm>
            <a:off x="0" y="749301"/>
            <a:ext cx="9145588" cy="56134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zh-TW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Garamond" pitchFamily="18" charset="0"/>
              <a:ea typeface="新細明體" pitchFamily="18" charset="-120"/>
            </a:endParaRPr>
          </a:p>
        </p:txBody>
      </p:sp>
      <p:sp>
        <p:nvSpPr>
          <p:cNvPr id="4" name="文字方塊 3"/>
          <p:cNvSpPr txBox="1"/>
          <p:nvPr/>
        </p:nvSpPr>
        <p:spPr>
          <a:xfrm>
            <a:off x="308999" y="204536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sz="2400" b="1" dirty="0" smtClean="0">
                <a:solidFill>
                  <a:schemeClr val="tx2"/>
                </a:solidFill>
                <a:latin typeface="+mj-ea"/>
                <a:ea typeface="+mj-ea"/>
              </a:rPr>
              <a:t>尺寸說明</a:t>
            </a:r>
            <a:endParaRPr lang="zh-TW" altLang="en-US" sz="2400" b="1" dirty="0">
              <a:solidFill>
                <a:schemeClr val="tx2"/>
              </a:solidFill>
              <a:latin typeface="+mj-ea"/>
              <a:ea typeface="+mj-ea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2484180" y="238023"/>
            <a:ext cx="56618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1000" dirty="0" smtClean="0">
                <a:solidFill>
                  <a:schemeClr val="tx1">
                    <a:lumMod val="75000"/>
                  </a:schemeClr>
                </a:solidFill>
                <a:latin typeface="+mj-lt"/>
              </a:rPr>
              <a:t>Layout</a:t>
            </a:r>
            <a:endParaRPr lang="zh-TW" altLang="en-US" sz="1000" dirty="0">
              <a:solidFill>
                <a:schemeClr val="tx1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6" name="文字方塊 5"/>
          <p:cNvSpPr txBox="1"/>
          <p:nvPr/>
        </p:nvSpPr>
        <p:spPr>
          <a:xfrm>
            <a:off x="3495071" y="241777"/>
            <a:ext cx="121539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1000" dirty="0" err="1" smtClean="0">
                <a:solidFill>
                  <a:schemeClr val="tx1">
                    <a:lumMod val="75000"/>
                  </a:schemeClr>
                </a:solidFill>
                <a:latin typeface="+mj-lt"/>
              </a:rPr>
              <a:t>WISE-PaaS</a:t>
            </a:r>
            <a:r>
              <a:rPr lang="en-US" altLang="zh-TW" sz="1000" dirty="0" smtClean="0">
                <a:solidFill>
                  <a:schemeClr val="tx1">
                    <a:lumMod val="75000"/>
                  </a:schemeClr>
                </a:solidFill>
                <a:latin typeface="+mj-lt"/>
              </a:rPr>
              <a:t> Logo</a:t>
            </a:r>
            <a:endParaRPr lang="zh-TW" altLang="en-US" sz="1000" dirty="0">
              <a:solidFill>
                <a:schemeClr val="tx1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7" name="文字方塊 6"/>
          <p:cNvSpPr txBox="1"/>
          <p:nvPr/>
        </p:nvSpPr>
        <p:spPr>
          <a:xfrm>
            <a:off x="4919567" y="190485"/>
            <a:ext cx="103740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1400" b="1" dirty="0" smtClean="0">
                <a:solidFill>
                  <a:schemeClr val="bg2"/>
                </a:solidFill>
                <a:latin typeface="+mj-lt"/>
              </a:rPr>
              <a:t>SRP Logo</a:t>
            </a:r>
            <a:endParaRPr lang="zh-TW" altLang="en-US" sz="14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1" name="矩形 10"/>
          <p:cNvSpPr/>
          <p:nvPr/>
        </p:nvSpPr>
        <p:spPr bwMode="auto">
          <a:xfrm>
            <a:off x="2117570" y="495565"/>
            <a:ext cx="1299402" cy="67457"/>
          </a:xfrm>
          <a:prstGeom prst="rect">
            <a:avLst/>
          </a:prstGeom>
          <a:solidFill>
            <a:schemeClr val="tx1">
              <a:lumMod val="8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zh-TW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Garamond" pitchFamily="18" charset="0"/>
              <a:ea typeface="新細明體" pitchFamily="18" charset="-120"/>
            </a:endParaRPr>
          </a:p>
        </p:txBody>
      </p:sp>
      <p:sp>
        <p:nvSpPr>
          <p:cNvPr id="12" name="矩形 11"/>
          <p:cNvSpPr/>
          <p:nvPr/>
        </p:nvSpPr>
        <p:spPr bwMode="auto">
          <a:xfrm>
            <a:off x="3453068" y="495565"/>
            <a:ext cx="1299402" cy="67457"/>
          </a:xfrm>
          <a:prstGeom prst="rect">
            <a:avLst/>
          </a:prstGeom>
          <a:solidFill>
            <a:schemeClr val="tx1">
              <a:lumMod val="8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zh-TW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Garamond" pitchFamily="18" charset="0"/>
              <a:ea typeface="新細明體" pitchFamily="18" charset="-120"/>
            </a:endParaRPr>
          </a:p>
        </p:txBody>
      </p:sp>
      <p:sp>
        <p:nvSpPr>
          <p:cNvPr id="13" name="矩形 12"/>
          <p:cNvSpPr/>
          <p:nvPr/>
        </p:nvSpPr>
        <p:spPr bwMode="auto">
          <a:xfrm>
            <a:off x="4788566" y="495565"/>
            <a:ext cx="1299402" cy="67457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zh-TW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Garamond" pitchFamily="18" charset="0"/>
              <a:ea typeface="新細明體" pitchFamily="18" charset="-120"/>
            </a:endParaRPr>
          </a:p>
        </p:txBody>
      </p:sp>
      <p:sp>
        <p:nvSpPr>
          <p:cNvPr id="14" name="矩形 13"/>
          <p:cNvSpPr/>
          <p:nvPr/>
        </p:nvSpPr>
        <p:spPr bwMode="auto">
          <a:xfrm>
            <a:off x="6124064" y="495565"/>
            <a:ext cx="1299402" cy="67457"/>
          </a:xfrm>
          <a:prstGeom prst="rect">
            <a:avLst/>
          </a:prstGeom>
          <a:solidFill>
            <a:schemeClr val="tx1">
              <a:lumMod val="8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zh-TW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Garamond" pitchFamily="18" charset="0"/>
              <a:ea typeface="新細明體" pitchFamily="18" charset="-120"/>
            </a:endParaRPr>
          </a:p>
        </p:txBody>
      </p:sp>
      <p:sp>
        <p:nvSpPr>
          <p:cNvPr id="22" name="文字方塊 21"/>
          <p:cNvSpPr txBox="1"/>
          <p:nvPr/>
        </p:nvSpPr>
        <p:spPr>
          <a:xfrm>
            <a:off x="1212450" y="1194429"/>
            <a:ext cx="109388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defTabSz="121944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TW" sz="1200" dirty="0" smtClean="0">
                <a:solidFill>
                  <a:schemeClr val="bg2"/>
                </a:solidFill>
                <a:latin typeface="+mj-ea"/>
                <a:ea typeface="+mj-ea"/>
              </a:rPr>
              <a:t>Laptop 1024</a:t>
            </a:r>
            <a:endParaRPr lang="zh-TW" altLang="zh-TW" sz="1200" dirty="0">
              <a:solidFill>
                <a:schemeClr val="bg2"/>
              </a:solidFill>
              <a:latin typeface="+mj-ea"/>
              <a:ea typeface="+mj-ea"/>
            </a:endParaRPr>
          </a:p>
        </p:txBody>
      </p:sp>
      <p:sp>
        <p:nvSpPr>
          <p:cNvPr id="23" name="文字方塊 22"/>
          <p:cNvSpPr txBox="1"/>
          <p:nvPr/>
        </p:nvSpPr>
        <p:spPr>
          <a:xfrm>
            <a:off x="4034084" y="1201691"/>
            <a:ext cx="109388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defTabSz="121944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TW" sz="1200" dirty="0">
                <a:solidFill>
                  <a:schemeClr val="bg2"/>
                </a:solidFill>
                <a:latin typeface="+mj-ea"/>
                <a:ea typeface="+mj-ea"/>
              </a:rPr>
              <a:t>Laptop </a:t>
            </a:r>
            <a:r>
              <a:rPr lang="en-US" altLang="zh-TW" sz="1200" dirty="0" smtClean="0">
                <a:solidFill>
                  <a:schemeClr val="bg2"/>
                </a:solidFill>
                <a:latin typeface="+mj-ea"/>
                <a:ea typeface="+mj-ea"/>
              </a:rPr>
              <a:t>1440</a:t>
            </a:r>
            <a:endParaRPr lang="zh-TW" altLang="zh-TW" sz="1200" dirty="0">
              <a:solidFill>
                <a:schemeClr val="bg2"/>
              </a:solidFill>
              <a:latin typeface="+mj-ea"/>
              <a:ea typeface="+mj-ea"/>
            </a:endParaRPr>
          </a:p>
        </p:txBody>
      </p:sp>
      <p:sp>
        <p:nvSpPr>
          <p:cNvPr id="24" name="文字方塊 23"/>
          <p:cNvSpPr txBox="1"/>
          <p:nvPr/>
        </p:nvSpPr>
        <p:spPr>
          <a:xfrm>
            <a:off x="7244122" y="1194429"/>
            <a:ext cx="75373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defTabSz="121944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TW" sz="1200" dirty="0" smtClean="0">
                <a:solidFill>
                  <a:schemeClr val="bg2"/>
                </a:solidFill>
                <a:latin typeface="+mj-ea"/>
                <a:ea typeface="+mj-ea"/>
              </a:rPr>
              <a:t>4k 2560</a:t>
            </a:r>
            <a:endParaRPr lang="zh-TW" altLang="zh-TW" sz="1200" dirty="0">
              <a:solidFill>
                <a:schemeClr val="bg2"/>
              </a:solidFill>
              <a:latin typeface="+mj-ea"/>
              <a:ea typeface="+mj-ea"/>
            </a:endParaRPr>
          </a:p>
        </p:txBody>
      </p:sp>
      <p:pic>
        <p:nvPicPr>
          <p:cNvPr id="16" name="圖片 1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1794" y="1529556"/>
            <a:ext cx="2035200" cy="2880000"/>
          </a:xfrm>
          <a:prstGeom prst="rect">
            <a:avLst/>
          </a:prstGeom>
        </p:spPr>
      </p:pic>
      <p:pic>
        <p:nvPicPr>
          <p:cNvPr id="25" name="圖片 2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6972" y="1529556"/>
            <a:ext cx="2338330" cy="3240000"/>
          </a:xfrm>
          <a:prstGeom prst="rect">
            <a:avLst/>
          </a:prstGeom>
        </p:spPr>
      </p:pic>
      <p:pic>
        <p:nvPicPr>
          <p:cNvPr id="26" name="圖片 2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0164" y="1529556"/>
            <a:ext cx="2541648" cy="3600000"/>
          </a:xfrm>
          <a:prstGeom prst="rect">
            <a:avLst/>
          </a:prstGeom>
        </p:spPr>
      </p:pic>
      <p:sp>
        <p:nvSpPr>
          <p:cNvPr id="20" name="文字方塊 19"/>
          <p:cNvSpPr txBox="1"/>
          <p:nvPr/>
        </p:nvSpPr>
        <p:spPr>
          <a:xfrm>
            <a:off x="6489873" y="241777"/>
            <a:ext cx="56778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1000" dirty="0" smtClean="0">
                <a:solidFill>
                  <a:schemeClr val="tx1">
                    <a:lumMod val="75000"/>
                  </a:schemeClr>
                </a:solidFill>
                <a:latin typeface="+mj-lt"/>
              </a:rPr>
              <a:t>Others</a:t>
            </a:r>
            <a:endParaRPr lang="zh-TW" altLang="en-US" sz="1000" dirty="0">
              <a:solidFill>
                <a:schemeClr val="tx1">
                  <a:lumMod val="75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53758934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矩形 17"/>
          <p:cNvSpPr/>
          <p:nvPr/>
        </p:nvSpPr>
        <p:spPr bwMode="auto">
          <a:xfrm>
            <a:off x="0" y="749301"/>
            <a:ext cx="9145588" cy="56134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zh-TW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Garamond" pitchFamily="18" charset="0"/>
              <a:ea typeface="新細明體" pitchFamily="18" charset="-120"/>
            </a:endParaRPr>
          </a:p>
        </p:txBody>
      </p:sp>
      <p:sp>
        <p:nvSpPr>
          <p:cNvPr id="4" name="文字方塊 3"/>
          <p:cNvSpPr txBox="1"/>
          <p:nvPr/>
        </p:nvSpPr>
        <p:spPr>
          <a:xfrm>
            <a:off x="308999" y="204536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sz="2400" b="1" dirty="0" smtClean="0">
                <a:solidFill>
                  <a:schemeClr val="tx2"/>
                </a:solidFill>
                <a:latin typeface="+mj-ea"/>
                <a:ea typeface="+mj-ea"/>
              </a:rPr>
              <a:t>尺寸說明</a:t>
            </a:r>
            <a:endParaRPr lang="zh-TW" altLang="en-US" sz="2400" b="1" dirty="0">
              <a:solidFill>
                <a:schemeClr val="tx2"/>
              </a:solidFill>
              <a:latin typeface="+mj-ea"/>
              <a:ea typeface="+mj-ea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2484180" y="238023"/>
            <a:ext cx="56618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1000" dirty="0" smtClean="0">
                <a:solidFill>
                  <a:schemeClr val="tx1">
                    <a:lumMod val="75000"/>
                  </a:schemeClr>
                </a:solidFill>
                <a:latin typeface="+mj-lt"/>
              </a:rPr>
              <a:t>Layout</a:t>
            </a:r>
            <a:endParaRPr lang="zh-TW" altLang="en-US" sz="1000" dirty="0">
              <a:solidFill>
                <a:schemeClr val="tx1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6" name="文字方塊 5"/>
          <p:cNvSpPr txBox="1"/>
          <p:nvPr/>
        </p:nvSpPr>
        <p:spPr>
          <a:xfrm>
            <a:off x="3495071" y="241777"/>
            <a:ext cx="121539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1000" dirty="0" err="1" smtClean="0">
                <a:solidFill>
                  <a:schemeClr val="tx1">
                    <a:lumMod val="75000"/>
                  </a:schemeClr>
                </a:solidFill>
                <a:latin typeface="+mj-lt"/>
              </a:rPr>
              <a:t>WISE-PaaS</a:t>
            </a:r>
            <a:r>
              <a:rPr lang="en-US" altLang="zh-TW" sz="1000" dirty="0" smtClean="0">
                <a:solidFill>
                  <a:schemeClr val="tx1">
                    <a:lumMod val="75000"/>
                  </a:schemeClr>
                </a:solidFill>
                <a:latin typeface="+mj-lt"/>
              </a:rPr>
              <a:t> Logo</a:t>
            </a:r>
            <a:endParaRPr lang="zh-TW" altLang="en-US" sz="1000" dirty="0">
              <a:solidFill>
                <a:schemeClr val="tx1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7" name="文字方塊 6"/>
          <p:cNvSpPr txBox="1"/>
          <p:nvPr/>
        </p:nvSpPr>
        <p:spPr>
          <a:xfrm>
            <a:off x="4919567" y="190485"/>
            <a:ext cx="103740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1400" b="1" dirty="0" smtClean="0">
                <a:solidFill>
                  <a:schemeClr val="bg2"/>
                </a:solidFill>
                <a:latin typeface="+mj-lt"/>
              </a:rPr>
              <a:t>SRP Logo</a:t>
            </a:r>
            <a:endParaRPr lang="zh-TW" altLang="en-US" sz="14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9" name="文字方塊 8"/>
          <p:cNvSpPr txBox="1"/>
          <p:nvPr/>
        </p:nvSpPr>
        <p:spPr>
          <a:xfrm>
            <a:off x="6489873" y="241777"/>
            <a:ext cx="56778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1000" dirty="0" smtClean="0">
                <a:solidFill>
                  <a:schemeClr val="tx1">
                    <a:lumMod val="75000"/>
                  </a:schemeClr>
                </a:solidFill>
                <a:latin typeface="+mj-lt"/>
              </a:rPr>
              <a:t>Others</a:t>
            </a:r>
            <a:endParaRPr lang="zh-TW" altLang="en-US" sz="1000" dirty="0">
              <a:solidFill>
                <a:schemeClr val="tx1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11" name="矩形 10"/>
          <p:cNvSpPr/>
          <p:nvPr/>
        </p:nvSpPr>
        <p:spPr bwMode="auto">
          <a:xfrm>
            <a:off x="2117570" y="495565"/>
            <a:ext cx="1299402" cy="67457"/>
          </a:xfrm>
          <a:prstGeom prst="rect">
            <a:avLst/>
          </a:prstGeom>
          <a:solidFill>
            <a:schemeClr val="tx1">
              <a:lumMod val="8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zh-TW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Garamond" pitchFamily="18" charset="0"/>
              <a:ea typeface="新細明體" pitchFamily="18" charset="-120"/>
            </a:endParaRPr>
          </a:p>
        </p:txBody>
      </p:sp>
      <p:sp>
        <p:nvSpPr>
          <p:cNvPr id="12" name="矩形 11"/>
          <p:cNvSpPr/>
          <p:nvPr/>
        </p:nvSpPr>
        <p:spPr bwMode="auto">
          <a:xfrm>
            <a:off x="3453068" y="495565"/>
            <a:ext cx="1299402" cy="67457"/>
          </a:xfrm>
          <a:prstGeom prst="rect">
            <a:avLst/>
          </a:prstGeom>
          <a:solidFill>
            <a:schemeClr val="tx1">
              <a:lumMod val="8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zh-TW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Garamond" pitchFamily="18" charset="0"/>
              <a:ea typeface="新細明體" pitchFamily="18" charset="-120"/>
            </a:endParaRPr>
          </a:p>
        </p:txBody>
      </p:sp>
      <p:sp>
        <p:nvSpPr>
          <p:cNvPr id="13" name="矩形 12"/>
          <p:cNvSpPr/>
          <p:nvPr/>
        </p:nvSpPr>
        <p:spPr bwMode="auto">
          <a:xfrm>
            <a:off x="4788566" y="495565"/>
            <a:ext cx="1299402" cy="67457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zh-TW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Garamond" pitchFamily="18" charset="0"/>
              <a:ea typeface="新細明體" pitchFamily="18" charset="-120"/>
            </a:endParaRPr>
          </a:p>
        </p:txBody>
      </p:sp>
      <p:sp>
        <p:nvSpPr>
          <p:cNvPr id="14" name="矩形 13"/>
          <p:cNvSpPr/>
          <p:nvPr/>
        </p:nvSpPr>
        <p:spPr bwMode="auto">
          <a:xfrm>
            <a:off x="6124064" y="495565"/>
            <a:ext cx="1299402" cy="67457"/>
          </a:xfrm>
          <a:prstGeom prst="rect">
            <a:avLst/>
          </a:prstGeom>
          <a:solidFill>
            <a:schemeClr val="tx1">
              <a:lumMod val="8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zh-TW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Garamond" pitchFamily="18" charset="0"/>
              <a:ea typeface="新細明體" pitchFamily="18" charset="-120"/>
            </a:endParaRPr>
          </a:p>
        </p:txBody>
      </p:sp>
      <p:sp>
        <p:nvSpPr>
          <p:cNvPr id="22" name="文字方塊 21"/>
          <p:cNvSpPr txBox="1"/>
          <p:nvPr/>
        </p:nvSpPr>
        <p:spPr>
          <a:xfrm>
            <a:off x="1269465" y="1183210"/>
            <a:ext cx="115288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1200" dirty="0">
                <a:solidFill>
                  <a:schemeClr val="bg2"/>
                </a:solidFill>
                <a:latin typeface="+mj-ea"/>
                <a:ea typeface="+mj-ea"/>
              </a:rPr>
              <a:t>Mobile </a:t>
            </a:r>
            <a:r>
              <a:rPr lang="en-US" altLang="zh-TW" sz="1200" dirty="0" smtClean="0">
                <a:solidFill>
                  <a:schemeClr val="bg2"/>
                </a:solidFill>
                <a:latin typeface="+mj-ea"/>
                <a:ea typeface="+mj-ea"/>
              </a:rPr>
              <a:t>M375</a:t>
            </a:r>
            <a:endParaRPr lang="zh-TW" altLang="zh-TW" sz="1200" dirty="0">
              <a:solidFill>
                <a:schemeClr val="bg2"/>
              </a:solidFill>
              <a:latin typeface="+mj-ea"/>
              <a:ea typeface="+mj-ea"/>
              <a:cs typeface="新細明體"/>
            </a:endParaRPr>
          </a:p>
        </p:txBody>
      </p:sp>
      <p:sp>
        <p:nvSpPr>
          <p:cNvPr id="23" name="文字方塊 22"/>
          <p:cNvSpPr txBox="1"/>
          <p:nvPr/>
        </p:nvSpPr>
        <p:spPr>
          <a:xfrm>
            <a:off x="4093624" y="1199583"/>
            <a:ext cx="10823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1200" dirty="0">
                <a:solidFill>
                  <a:schemeClr val="bg2"/>
                </a:solidFill>
                <a:latin typeface="+mj-ea"/>
                <a:ea typeface="+mj-ea"/>
              </a:rPr>
              <a:t>Mobile </a:t>
            </a:r>
            <a:r>
              <a:rPr lang="en-US" altLang="zh-TW" sz="1200" dirty="0" smtClean="0">
                <a:solidFill>
                  <a:schemeClr val="bg2"/>
                </a:solidFill>
                <a:latin typeface="+mj-ea"/>
                <a:ea typeface="+mj-ea"/>
              </a:rPr>
              <a:t>L414</a:t>
            </a:r>
            <a:endParaRPr lang="zh-TW" altLang="zh-TW" sz="1200" dirty="0">
              <a:solidFill>
                <a:schemeClr val="bg2"/>
              </a:solidFill>
              <a:latin typeface="+mj-ea"/>
              <a:ea typeface="+mj-ea"/>
            </a:endParaRPr>
          </a:p>
        </p:txBody>
      </p:sp>
      <p:sp>
        <p:nvSpPr>
          <p:cNvPr id="24" name="文字方塊 23"/>
          <p:cNvSpPr txBox="1"/>
          <p:nvPr/>
        </p:nvSpPr>
        <p:spPr>
          <a:xfrm>
            <a:off x="7039553" y="1183211"/>
            <a:ext cx="101668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1200" dirty="0" smtClean="0">
                <a:solidFill>
                  <a:schemeClr val="bg2"/>
                </a:solidFill>
                <a:latin typeface="+mj-ea"/>
                <a:ea typeface="+mj-ea"/>
              </a:rPr>
              <a:t>Tablet 1024</a:t>
            </a:r>
            <a:endParaRPr lang="zh-TW" altLang="zh-TW" sz="1200" dirty="0">
              <a:solidFill>
                <a:schemeClr val="bg2"/>
              </a:solidFill>
              <a:latin typeface="+mj-ea"/>
              <a:ea typeface="+mj-ea"/>
            </a:endParaRPr>
          </a:p>
        </p:txBody>
      </p:sp>
      <p:pic>
        <p:nvPicPr>
          <p:cNvPr id="3" name="圖片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8377" y="1630588"/>
            <a:ext cx="2195056" cy="3600000"/>
          </a:xfrm>
          <a:prstGeom prst="rect">
            <a:avLst/>
          </a:prstGeom>
        </p:spPr>
      </p:pic>
      <p:pic>
        <p:nvPicPr>
          <p:cNvPr id="8" name="圖片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80633" y="1630588"/>
            <a:ext cx="2687351" cy="4320000"/>
          </a:xfrm>
          <a:prstGeom prst="rect">
            <a:avLst/>
          </a:prstGeom>
        </p:spPr>
      </p:pic>
      <p:pic>
        <p:nvPicPr>
          <p:cNvPr id="16" name="圖片 1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7469" y="1630588"/>
            <a:ext cx="2035200" cy="28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373038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字方塊 3"/>
          <p:cNvSpPr txBox="1"/>
          <p:nvPr/>
        </p:nvSpPr>
        <p:spPr>
          <a:xfrm>
            <a:off x="308999" y="204536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sz="2400" b="1" dirty="0" smtClean="0">
                <a:solidFill>
                  <a:schemeClr val="tx2"/>
                </a:solidFill>
                <a:latin typeface="+mj-ea"/>
                <a:ea typeface="+mj-ea"/>
              </a:rPr>
              <a:t>尺寸說明</a:t>
            </a:r>
            <a:endParaRPr lang="zh-TW" altLang="en-US" sz="2400" b="1" dirty="0">
              <a:solidFill>
                <a:schemeClr val="tx2"/>
              </a:solidFill>
              <a:latin typeface="+mj-ea"/>
              <a:ea typeface="+mj-ea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2484180" y="238023"/>
            <a:ext cx="56618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1000" dirty="0" smtClean="0">
                <a:solidFill>
                  <a:schemeClr val="tx1">
                    <a:lumMod val="75000"/>
                  </a:schemeClr>
                </a:solidFill>
                <a:latin typeface="+mj-lt"/>
              </a:rPr>
              <a:t>Layout</a:t>
            </a:r>
            <a:endParaRPr lang="zh-TW" altLang="en-US" sz="1000" dirty="0">
              <a:solidFill>
                <a:schemeClr val="tx1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6" name="文字方塊 5"/>
          <p:cNvSpPr txBox="1"/>
          <p:nvPr/>
        </p:nvSpPr>
        <p:spPr>
          <a:xfrm>
            <a:off x="3495071" y="241777"/>
            <a:ext cx="121539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1000" dirty="0" err="1" smtClean="0">
                <a:solidFill>
                  <a:schemeClr val="tx1">
                    <a:lumMod val="75000"/>
                  </a:schemeClr>
                </a:solidFill>
                <a:latin typeface="+mj-lt"/>
              </a:rPr>
              <a:t>WISE-PaaS</a:t>
            </a:r>
            <a:r>
              <a:rPr lang="en-US" altLang="zh-TW" sz="1000" dirty="0" smtClean="0">
                <a:solidFill>
                  <a:schemeClr val="tx1">
                    <a:lumMod val="75000"/>
                  </a:schemeClr>
                </a:solidFill>
                <a:latin typeface="+mj-lt"/>
              </a:rPr>
              <a:t> Logo</a:t>
            </a:r>
            <a:endParaRPr lang="zh-TW" altLang="en-US" sz="1000" dirty="0">
              <a:solidFill>
                <a:schemeClr val="tx1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7" name="文字方塊 6"/>
          <p:cNvSpPr txBox="1"/>
          <p:nvPr/>
        </p:nvSpPr>
        <p:spPr>
          <a:xfrm>
            <a:off x="5055790" y="238023"/>
            <a:ext cx="76495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1000" dirty="0" smtClean="0">
                <a:solidFill>
                  <a:schemeClr val="tx1">
                    <a:lumMod val="75000"/>
                  </a:schemeClr>
                </a:solidFill>
                <a:latin typeface="+mj-lt"/>
              </a:rPr>
              <a:t>SRP Logo</a:t>
            </a:r>
            <a:endParaRPr lang="zh-TW" altLang="en-US" sz="1000" dirty="0">
              <a:solidFill>
                <a:schemeClr val="tx1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9" name="文字方塊 8"/>
          <p:cNvSpPr txBox="1"/>
          <p:nvPr/>
        </p:nvSpPr>
        <p:spPr>
          <a:xfrm>
            <a:off x="6433768" y="226387"/>
            <a:ext cx="67999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1200" b="1" dirty="0" smtClean="0">
                <a:solidFill>
                  <a:schemeClr val="bg2"/>
                </a:solidFill>
                <a:latin typeface="+mj-lt"/>
              </a:rPr>
              <a:t>Others</a:t>
            </a:r>
            <a:endParaRPr lang="zh-TW" altLang="en-US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1" name="矩形 10"/>
          <p:cNvSpPr/>
          <p:nvPr/>
        </p:nvSpPr>
        <p:spPr bwMode="auto">
          <a:xfrm>
            <a:off x="2117570" y="495565"/>
            <a:ext cx="1299402" cy="67457"/>
          </a:xfrm>
          <a:prstGeom prst="rect">
            <a:avLst/>
          </a:prstGeom>
          <a:solidFill>
            <a:schemeClr val="tx1">
              <a:lumMod val="8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zh-TW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Garamond" pitchFamily="18" charset="0"/>
              <a:ea typeface="新細明體" pitchFamily="18" charset="-120"/>
            </a:endParaRPr>
          </a:p>
        </p:txBody>
      </p:sp>
      <p:sp>
        <p:nvSpPr>
          <p:cNvPr id="12" name="矩形 11"/>
          <p:cNvSpPr/>
          <p:nvPr/>
        </p:nvSpPr>
        <p:spPr bwMode="auto">
          <a:xfrm>
            <a:off x="3453068" y="495565"/>
            <a:ext cx="1299402" cy="67457"/>
          </a:xfrm>
          <a:prstGeom prst="rect">
            <a:avLst/>
          </a:prstGeom>
          <a:solidFill>
            <a:schemeClr val="tx1">
              <a:lumMod val="8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zh-TW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Garamond" pitchFamily="18" charset="0"/>
              <a:ea typeface="新細明體" pitchFamily="18" charset="-120"/>
            </a:endParaRPr>
          </a:p>
        </p:txBody>
      </p:sp>
      <p:sp>
        <p:nvSpPr>
          <p:cNvPr id="13" name="矩形 12"/>
          <p:cNvSpPr/>
          <p:nvPr/>
        </p:nvSpPr>
        <p:spPr bwMode="auto">
          <a:xfrm>
            <a:off x="4788566" y="495565"/>
            <a:ext cx="1299402" cy="67457"/>
          </a:xfrm>
          <a:prstGeom prst="rect">
            <a:avLst/>
          </a:prstGeom>
          <a:solidFill>
            <a:schemeClr val="tx1">
              <a:lumMod val="8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zh-TW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Garamond" pitchFamily="18" charset="0"/>
              <a:ea typeface="新細明體" pitchFamily="18" charset="-120"/>
            </a:endParaRPr>
          </a:p>
        </p:txBody>
      </p:sp>
      <p:sp>
        <p:nvSpPr>
          <p:cNvPr id="14" name="矩形 13"/>
          <p:cNvSpPr/>
          <p:nvPr/>
        </p:nvSpPr>
        <p:spPr bwMode="auto">
          <a:xfrm>
            <a:off x="6124064" y="495565"/>
            <a:ext cx="1299402" cy="67457"/>
          </a:xfrm>
          <a:prstGeom prst="rect">
            <a:avLst/>
          </a:prstGeom>
          <a:solidFill>
            <a:srgbClr val="FF505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zh-TW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Garamond" pitchFamily="18" charset="0"/>
              <a:ea typeface="新細明體" pitchFamily="18" charset="-120"/>
            </a:endParaRPr>
          </a:p>
        </p:txBody>
      </p:sp>
      <p:graphicFrame>
        <p:nvGraphicFramePr>
          <p:cNvPr id="8" name="表格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0988569"/>
              </p:ext>
            </p:extLst>
          </p:nvPr>
        </p:nvGraphicFramePr>
        <p:xfrm>
          <a:off x="2122609" y="1681622"/>
          <a:ext cx="5175715" cy="1800001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035143"/>
                <a:gridCol w="1035143"/>
                <a:gridCol w="1035143"/>
                <a:gridCol w="1035143"/>
                <a:gridCol w="1035143"/>
              </a:tblGrid>
              <a:tr h="257143">
                <a:tc>
                  <a:txBody>
                    <a:bodyPr/>
                    <a:lstStyle/>
                    <a:p>
                      <a:r>
                        <a:rPr lang="en-US" altLang="zh-TW" sz="1000" b="0" cap="none" spc="0" dirty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+mj-lt"/>
                        </a:rPr>
                        <a:t>Device</a:t>
                      </a:r>
                      <a:endParaRPr lang="zh-TW" altLang="en-US" sz="1000" b="0" cap="none" spc="0" dirty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TW" sz="1000" cap="none" spc="0" dirty="0" smtClean="0">
                          <a:ln>
                            <a:noFill/>
                          </a:ln>
                          <a:effectLst/>
                          <a:latin typeface="+mj-lt"/>
                        </a:rPr>
                        <a:t>Pixels</a:t>
                      </a:r>
                      <a:endParaRPr lang="zh-TW" altLang="en-US" sz="1000" b="0" cap="none" spc="0" dirty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r" defTabSz="1219444" rtl="0" eaLnBrk="1" latinLnBrk="0" hangingPunct="1"/>
                      <a:r>
                        <a:rPr lang="en-US" altLang="zh-TW" sz="1000" kern="1200" cap="none" spc="0" dirty="0" smtClean="0">
                          <a:ln>
                            <a:noFill/>
                          </a:ln>
                          <a:effectLst/>
                          <a:latin typeface="+mj-lt"/>
                        </a:rPr>
                        <a:t>EMs</a:t>
                      </a:r>
                      <a:endParaRPr lang="zh-TW" altLang="en-US" sz="1000" b="0" kern="1200" cap="none" spc="0" dirty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r" defTabSz="1219444" rtl="0" eaLnBrk="1" latinLnBrk="0" hangingPunct="1"/>
                      <a:r>
                        <a:rPr lang="en-US" altLang="zh-TW" sz="1000" kern="1200" cap="none" spc="0" dirty="0" smtClean="0">
                          <a:ln>
                            <a:noFill/>
                          </a:ln>
                          <a:effectLst/>
                          <a:latin typeface="+mj-lt"/>
                        </a:rPr>
                        <a:t>Percent</a:t>
                      </a:r>
                      <a:endParaRPr lang="zh-TW" altLang="en-US" sz="1000" b="0" kern="1200" cap="none" spc="0" dirty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r" defTabSz="1219444" rtl="0" eaLnBrk="1" latinLnBrk="0" hangingPunct="1"/>
                      <a:r>
                        <a:rPr lang="en-US" altLang="zh-TW" sz="1000" kern="1200" cap="none" spc="0" dirty="0" smtClean="0">
                          <a:ln>
                            <a:noFill/>
                          </a:ln>
                          <a:effectLst/>
                          <a:latin typeface="+mj-lt"/>
                        </a:rPr>
                        <a:t>Points</a:t>
                      </a:r>
                      <a:endParaRPr lang="zh-TW" altLang="en-US" sz="1000" b="0" kern="1200" cap="none" spc="0" dirty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257143">
                <a:tc>
                  <a:txBody>
                    <a:bodyPr/>
                    <a:lstStyle/>
                    <a:p>
                      <a:pPr marL="0" marR="0" indent="0" algn="l" defTabSz="121944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000" kern="1200" dirty="0" smtClean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Laptop 1024</a:t>
                      </a:r>
                      <a:endParaRPr lang="zh-TW" altLang="zh-TW" sz="1000" kern="1200" dirty="0" smtClean="0">
                        <a:solidFill>
                          <a:schemeClr val="dk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r" defTabSz="1219444" rtl="0" eaLnBrk="1" latinLnBrk="0" hangingPunct="1"/>
                      <a:r>
                        <a:rPr lang="en-US" altLang="zh-TW" sz="1000" b="0" kern="1200" cap="none" spc="0" dirty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16 </a:t>
                      </a:r>
                      <a:r>
                        <a:rPr lang="en-US" altLang="zh-TW" sz="1000" b="0" kern="1200" cap="none" spc="0" dirty="0" err="1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px</a:t>
                      </a:r>
                      <a:endParaRPr lang="zh-TW" altLang="en-US" sz="1000" b="0" kern="1200" cap="none" spc="0" dirty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r" defTabSz="1219444" rtl="0" eaLnBrk="1" latinLnBrk="0" hangingPunct="1"/>
                      <a:r>
                        <a:rPr lang="en-US" altLang="zh-TW" sz="1000" b="0" kern="1200" cap="none" spc="0" dirty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1 </a:t>
                      </a:r>
                      <a:r>
                        <a:rPr lang="en-US" altLang="zh-TW" sz="1000" b="0" kern="1200" cap="none" spc="0" dirty="0" err="1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em</a:t>
                      </a:r>
                      <a:endParaRPr lang="zh-TW" altLang="en-US" sz="1000" b="0" kern="1200" cap="none" spc="0" dirty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r" defTabSz="1219444" rtl="0" eaLnBrk="1" latinLnBrk="0" hangingPunct="1"/>
                      <a:r>
                        <a:rPr lang="en-US" altLang="zh-TW" sz="1000" b="0" kern="1200" cap="none" spc="0" dirty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100%</a:t>
                      </a:r>
                      <a:endParaRPr lang="zh-TW" altLang="en-US" sz="1000" b="0" kern="1200" cap="none" spc="0" dirty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r" defTabSz="1219444" rtl="0" eaLnBrk="1" latinLnBrk="0" hangingPunct="1"/>
                      <a:r>
                        <a:rPr lang="en-US" altLang="zh-TW" sz="1000" b="0" kern="1200" cap="none" spc="0" dirty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12pt</a:t>
                      </a:r>
                      <a:endParaRPr lang="zh-TW" altLang="en-US" sz="1000" b="0" kern="1200" cap="none" spc="0" dirty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257143">
                <a:tc>
                  <a:txBody>
                    <a:bodyPr/>
                    <a:lstStyle/>
                    <a:p>
                      <a:pPr marL="0" marR="0" indent="0" algn="l" defTabSz="121944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000" kern="1200" dirty="0" smtClean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Laptop 1440</a:t>
                      </a:r>
                      <a:endParaRPr lang="zh-TW" altLang="zh-TW" sz="1000" kern="1200" dirty="0" smtClean="0">
                        <a:solidFill>
                          <a:schemeClr val="dk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r" defTabSz="1219444" rtl="0" eaLnBrk="1" latinLnBrk="0" hangingPunct="1"/>
                      <a:r>
                        <a:rPr lang="en-US" altLang="zh-TW" sz="1000" b="0" kern="1200" cap="none" spc="0" dirty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19 </a:t>
                      </a:r>
                      <a:r>
                        <a:rPr lang="en-US" altLang="zh-TW" sz="1000" b="0" kern="1200" cap="none" spc="0" dirty="0" err="1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px</a:t>
                      </a:r>
                      <a:endParaRPr lang="zh-TW" altLang="en-US" sz="1000" b="0" kern="1200" cap="none" spc="0" dirty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r" defTabSz="1219444" rtl="0" eaLnBrk="1" latinLnBrk="0" hangingPunct="1"/>
                      <a:r>
                        <a:rPr lang="en-US" altLang="zh-TW" sz="1000" b="0" kern="1200" cap="none" spc="0" dirty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1.2 </a:t>
                      </a:r>
                      <a:r>
                        <a:rPr lang="en-US" altLang="zh-TW" sz="1000" b="0" kern="1200" cap="none" spc="0" dirty="0" err="1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em</a:t>
                      </a:r>
                      <a:endParaRPr lang="zh-TW" altLang="en-US" sz="1000" b="0" kern="1200" cap="none" spc="0" dirty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r" defTabSz="1219444" rtl="0" eaLnBrk="1" latinLnBrk="0" hangingPunct="1"/>
                      <a:r>
                        <a:rPr lang="en-US" altLang="zh-TW" sz="1000" b="0" kern="1200" cap="none" spc="0" dirty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120%</a:t>
                      </a:r>
                      <a:endParaRPr lang="zh-TW" altLang="en-US" sz="1000" b="0" kern="1200" cap="none" spc="0" dirty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r" defTabSz="1219444" rtl="0" eaLnBrk="1" latinLnBrk="0" hangingPunct="1"/>
                      <a:r>
                        <a:rPr lang="en-US" altLang="zh-TW" sz="1000" b="0" kern="1200" cap="none" spc="0" dirty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14pt</a:t>
                      </a:r>
                      <a:endParaRPr lang="zh-TW" altLang="en-US" sz="1000" b="0" kern="1200" cap="none" spc="0" dirty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257143">
                <a:tc>
                  <a:txBody>
                    <a:bodyPr/>
                    <a:lstStyle/>
                    <a:p>
                      <a:pPr marL="0" algn="l" defTabSz="1219444" rtl="0" eaLnBrk="1" latinLnBrk="0" hangingPunct="1"/>
                      <a:r>
                        <a:rPr lang="en-US" altLang="zh-TW" sz="1000" b="0" kern="1200" cap="none" spc="0" dirty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4K 2560</a:t>
                      </a:r>
                      <a:endParaRPr lang="zh-TW" altLang="en-US" sz="1000" b="0" kern="1200" cap="none" spc="0" dirty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r" defTabSz="1219444" rtl="0" eaLnBrk="1" latinLnBrk="0" hangingPunct="1"/>
                      <a:r>
                        <a:rPr lang="en-US" altLang="zh-TW" sz="1000" b="0" kern="1200" cap="none" spc="0" dirty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29 </a:t>
                      </a:r>
                      <a:r>
                        <a:rPr lang="en-US" altLang="zh-TW" sz="1000" b="0" kern="1200" cap="none" spc="0" dirty="0" err="1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px</a:t>
                      </a:r>
                      <a:endParaRPr lang="zh-TW" altLang="en-US" sz="1000" b="0" kern="1200" cap="none" spc="0" dirty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r" defTabSz="1219444" rtl="0" eaLnBrk="1" latinLnBrk="0" hangingPunct="1"/>
                      <a:r>
                        <a:rPr lang="en-US" altLang="zh-TW" sz="1000" b="0" kern="1200" cap="none" spc="0" dirty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1.8 </a:t>
                      </a:r>
                      <a:r>
                        <a:rPr lang="en-US" altLang="zh-TW" sz="1000" b="0" kern="1200" cap="none" spc="0" dirty="0" err="1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em</a:t>
                      </a:r>
                      <a:endParaRPr lang="zh-TW" altLang="en-US" sz="1000" b="0" kern="1200" cap="none" spc="0" dirty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r" defTabSz="1219444" rtl="0" eaLnBrk="1" latinLnBrk="0" hangingPunct="1"/>
                      <a:r>
                        <a:rPr lang="en-US" altLang="zh-TW" sz="1000" b="0" kern="1200" cap="none" spc="0" dirty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180%</a:t>
                      </a:r>
                      <a:endParaRPr lang="zh-TW" altLang="en-US" sz="1000" b="0" kern="1200" cap="none" spc="0" dirty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r" defTabSz="1219444" rtl="0" eaLnBrk="1" latinLnBrk="0" hangingPunct="1"/>
                      <a:r>
                        <a:rPr lang="en-US" altLang="zh-TW" sz="1000" b="0" kern="1200" cap="none" spc="0" dirty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22pt</a:t>
                      </a:r>
                      <a:endParaRPr lang="zh-TW" altLang="en-US" sz="1000" b="0" kern="1200" cap="none" spc="0" dirty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257143">
                <a:tc>
                  <a:txBody>
                    <a:bodyPr/>
                    <a:lstStyle/>
                    <a:p>
                      <a:pPr marL="0" algn="l" defTabSz="1219444" rtl="0" eaLnBrk="1" latinLnBrk="0" hangingPunct="1"/>
                      <a:r>
                        <a:rPr lang="en-US" altLang="zh-TW" sz="1000" b="0" kern="1200" cap="none" spc="0" dirty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Mobile M375</a:t>
                      </a:r>
                      <a:endParaRPr lang="zh-TW" altLang="en-US" sz="1000" b="0" kern="1200" cap="none" spc="0" dirty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r" defTabSz="1219444" rtl="0" eaLnBrk="1" latinLnBrk="0" hangingPunct="1"/>
                      <a:r>
                        <a:rPr lang="en-US" altLang="zh-TW" sz="1000" b="0" kern="1200" cap="none" spc="0" dirty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37 </a:t>
                      </a:r>
                      <a:r>
                        <a:rPr lang="en-US" altLang="zh-TW" sz="1000" b="0" kern="1200" cap="none" spc="0" dirty="0" err="1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px</a:t>
                      </a:r>
                      <a:endParaRPr lang="zh-TW" altLang="en-US" sz="1000" b="0" kern="1200" cap="none" spc="0" dirty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r" defTabSz="1219444" rtl="0" eaLnBrk="1" latinLnBrk="0" hangingPunct="1"/>
                      <a:r>
                        <a:rPr lang="en-US" altLang="zh-TW" sz="1000" b="0" kern="1200" cap="none" spc="0" dirty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2.3 </a:t>
                      </a:r>
                      <a:r>
                        <a:rPr lang="en-US" altLang="zh-TW" sz="1000" b="0" kern="1200" cap="none" spc="0" dirty="0" err="1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em</a:t>
                      </a:r>
                      <a:endParaRPr lang="zh-TW" altLang="en-US" sz="1000" b="0" kern="1200" cap="none" spc="0" dirty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r" defTabSz="1219444" rtl="0" eaLnBrk="1" latinLnBrk="0" hangingPunct="1"/>
                      <a:r>
                        <a:rPr lang="en-US" altLang="zh-TW" sz="1000" b="0" kern="1200" cap="none" spc="0" dirty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230%</a:t>
                      </a:r>
                      <a:endParaRPr lang="zh-TW" altLang="en-US" sz="1000" b="0" kern="1200" cap="none" spc="0" dirty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r" defTabSz="1219444" rtl="0" eaLnBrk="1" latinLnBrk="0" hangingPunct="1"/>
                      <a:r>
                        <a:rPr lang="en-US" altLang="zh-TW" sz="1000" b="0" kern="1200" cap="none" spc="0" dirty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28pt</a:t>
                      </a:r>
                      <a:endParaRPr lang="zh-TW" altLang="en-US" sz="1000" b="0" kern="1200" cap="none" spc="0" dirty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257143">
                <a:tc>
                  <a:txBody>
                    <a:bodyPr/>
                    <a:lstStyle/>
                    <a:p>
                      <a:pPr marL="0" algn="l" defTabSz="1219444" rtl="0" eaLnBrk="1" latinLnBrk="0" hangingPunct="1"/>
                      <a:r>
                        <a:rPr lang="en-US" altLang="zh-TW" sz="1000" b="0" kern="1200" cap="none" spc="0" dirty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Mobile</a:t>
                      </a:r>
                      <a:r>
                        <a:rPr lang="en-US" altLang="zh-TW" sz="1000" b="0" kern="1200" cap="none" spc="0" baseline="0" dirty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 L414</a:t>
                      </a:r>
                      <a:endParaRPr lang="zh-TW" altLang="en-US" sz="1000" b="0" kern="1200" cap="none" spc="0" dirty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r" defTabSz="1219444" rtl="0" eaLnBrk="1" latinLnBrk="0" hangingPunct="1"/>
                      <a:r>
                        <a:rPr lang="en-US" altLang="zh-TW" sz="1000" b="0" kern="1200" cap="none" spc="0" dirty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56 </a:t>
                      </a:r>
                      <a:r>
                        <a:rPr lang="en-US" altLang="zh-TW" sz="1000" b="0" kern="1200" cap="none" spc="0" dirty="0" err="1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px</a:t>
                      </a:r>
                      <a:endParaRPr lang="zh-TW" altLang="en-US" sz="1000" b="0" kern="1200" cap="none" spc="0" dirty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r" defTabSz="1219444" rtl="0" eaLnBrk="1" latinLnBrk="0" hangingPunct="1"/>
                      <a:r>
                        <a:rPr lang="en-US" altLang="zh-TW" sz="1000" b="0" kern="1200" cap="none" spc="0" dirty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3.5 </a:t>
                      </a:r>
                      <a:r>
                        <a:rPr lang="en-US" altLang="zh-TW" sz="1000" b="0" kern="1200" cap="none" spc="0" dirty="0" err="1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em</a:t>
                      </a:r>
                      <a:endParaRPr lang="zh-TW" altLang="en-US" sz="1000" b="0" kern="1200" cap="none" spc="0" dirty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r" defTabSz="1219444" rtl="0" eaLnBrk="1" latinLnBrk="0" hangingPunct="1"/>
                      <a:r>
                        <a:rPr lang="en-US" altLang="zh-TW" sz="1000" b="0" kern="1200" cap="none" spc="0" dirty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350%</a:t>
                      </a:r>
                      <a:endParaRPr lang="zh-TW" altLang="en-US" sz="1000" b="0" kern="1200" cap="none" spc="0" dirty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r" defTabSz="1219444" rtl="0" eaLnBrk="1" latinLnBrk="0" hangingPunct="1"/>
                      <a:r>
                        <a:rPr lang="en-US" altLang="zh-TW" sz="1000" b="0" kern="1200" cap="none" spc="0" dirty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42pt</a:t>
                      </a:r>
                      <a:endParaRPr lang="zh-TW" altLang="en-US" sz="1000" b="0" kern="1200" cap="none" spc="0" dirty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257143">
                <a:tc>
                  <a:txBody>
                    <a:bodyPr/>
                    <a:lstStyle/>
                    <a:p>
                      <a:pPr marL="0" algn="l" defTabSz="1219444" rtl="0" eaLnBrk="1" latinLnBrk="0" hangingPunct="1"/>
                      <a:r>
                        <a:rPr lang="en-US" altLang="zh-TW" sz="1000" b="0" kern="1200" cap="none" spc="0" dirty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Tablet 1024</a:t>
                      </a:r>
                      <a:endParaRPr lang="zh-TW" altLang="en-US" sz="1000" b="0" kern="1200" cap="none" spc="0" dirty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r" defTabSz="1219444" rtl="0" eaLnBrk="1" latinLnBrk="0" hangingPunct="1"/>
                      <a:r>
                        <a:rPr lang="en-US" altLang="zh-TW" sz="1000" b="0" kern="1200" cap="none" spc="0" dirty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16 </a:t>
                      </a:r>
                      <a:r>
                        <a:rPr lang="en-US" altLang="zh-TW" sz="1000" b="0" kern="1200" cap="none" spc="0" dirty="0" err="1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px</a:t>
                      </a:r>
                      <a:endParaRPr lang="zh-TW" altLang="en-US" sz="1000" b="0" kern="1200" cap="none" spc="0" dirty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r" defTabSz="1219444" rtl="0" eaLnBrk="1" latinLnBrk="0" hangingPunct="1"/>
                      <a:r>
                        <a:rPr lang="en-US" altLang="zh-TW" sz="1000" b="0" kern="1200" cap="none" spc="0" dirty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1</a:t>
                      </a:r>
                      <a:r>
                        <a:rPr lang="en-US" altLang="zh-TW" sz="1000" b="0" kern="1200" cap="none" spc="0" baseline="0" dirty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altLang="zh-TW" sz="1000" b="0" kern="1200" cap="none" spc="0" dirty="0" err="1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em</a:t>
                      </a:r>
                      <a:endParaRPr lang="zh-TW" altLang="en-US" sz="1000" b="0" kern="1200" cap="none" spc="0" dirty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r" defTabSz="1219444" rtl="0" eaLnBrk="1" latinLnBrk="0" hangingPunct="1"/>
                      <a:r>
                        <a:rPr lang="en-US" altLang="zh-TW" sz="1000" b="0" kern="1200" cap="none" spc="0" dirty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100%</a:t>
                      </a:r>
                      <a:endParaRPr lang="zh-TW" altLang="en-US" sz="1000" b="0" kern="1200" cap="none" spc="0" dirty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r" defTabSz="1219444" rtl="0" eaLnBrk="1" latinLnBrk="0" hangingPunct="1"/>
                      <a:r>
                        <a:rPr lang="en-US" altLang="zh-TW" sz="1000" b="0" kern="1200" cap="none" spc="0" dirty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12pt</a:t>
                      </a:r>
                      <a:endParaRPr lang="zh-TW" altLang="en-US" sz="1000" b="0" kern="1200" cap="none" spc="0" dirty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8" name="文字方塊 17"/>
          <p:cNvSpPr txBox="1"/>
          <p:nvPr/>
        </p:nvSpPr>
        <p:spPr>
          <a:xfrm>
            <a:off x="405692" y="1243139"/>
            <a:ext cx="298030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sz="1400" dirty="0">
                <a:solidFill>
                  <a:schemeClr val="bg2"/>
                </a:solidFill>
                <a:latin typeface="+mj-ea"/>
                <a:ea typeface="+mj-ea"/>
              </a:rPr>
              <a:t>文字</a:t>
            </a:r>
            <a:r>
              <a:rPr lang="zh-TW" altLang="en-US" sz="1400" dirty="0" smtClean="0">
                <a:solidFill>
                  <a:schemeClr val="bg2"/>
                </a:solidFill>
                <a:latin typeface="+mj-ea"/>
                <a:ea typeface="+mj-ea"/>
              </a:rPr>
              <a:t>對照表</a:t>
            </a:r>
            <a:r>
              <a:rPr lang="en-US" altLang="zh-TW" sz="1400" dirty="0" smtClean="0">
                <a:solidFill>
                  <a:schemeClr val="bg2"/>
                </a:solidFill>
                <a:latin typeface="+mj-ea"/>
                <a:ea typeface="+mj-ea"/>
              </a:rPr>
              <a:t>: </a:t>
            </a:r>
            <a:r>
              <a:rPr lang="en-US" altLang="zh-TW" sz="1400" dirty="0" smtClean="0">
                <a:solidFill>
                  <a:schemeClr val="bg2"/>
                </a:solidFill>
                <a:latin typeface="+mj-ea"/>
              </a:rPr>
              <a:t>(</a:t>
            </a:r>
            <a:r>
              <a:rPr lang="zh-TW" altLang="en-US" sz="1400" dirty="0" smtClean="0">
                <a:solidFill>
                  <a:schemeClr val="bg2"/>
                </a:solidFill>
                <a:latin typeface="+mj-ea"/>
              </a:rPr>
              <a:t>如下*處均</a:t>
            </a:r>
            <a:r>
              <a:rPr lang="zh-TW" altLang="en-US" sz="1400" dirty="0">
                <a:solidFill>
                  <a:schemeClr val="bg2"/>
                </a:solidFill>
                <a:latin typeface="+mj-ea"/>
              </a:rPr>
              <a:t>為一致大小</a:t>
            </a:r>
            <a:r>
              <a:rPr lang="en-US" altLang="zh-TW" sz="1400" dirty="0" smtClean="0">
                <a:solidFill>
                  <a:schemeClr val="bg2"/>
                </a:solidFill>
                <a:latin typeface="+mj-ea"/>
              </a:rPr>
              <a:t>)</a:t>
            </a:r>
            <a:endParaRPr lang="zh-TW" altLang="en-US" sz="1400" dirty="0">
              <a:solidFill>
                <a:schemeClr val="bg2"/>
              </a:solidFill>
              <a:latin typeface="+mj-ea"/>
            </a:endParaRPr>
          </a:p>
        </p:txBody>
      </p:sp>
      <p:sp>
        <p:nvSpPr>
          <p:cNvPr id="3" name="文字方塊 2"/>
          <p:cNvSpPr txBox="1"/>
          <p:nvPr/>
        </p:nvSpPr>
        <p:spPr>
          <a:xfrm>
            <a:off x="441945" y="935362"/>
            <a:ext cx="273998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TW" altLang="en-US" sz="1400" dirty="0" smtClean="0">
                <a:solidFill>
                  <a:schemeClr val="bg2"/>
                </a:solidFill>
                <a:latin typeface="+mj-ea"/>
                <a:ea typeface="+mj-ea"/>
              </a:rPr>
              <a:t>字型規範</a:t>
            </a:r>
            <a:r>
              <a:rPr lang="en-US" altLang="zh-TW" sz="1400" dirty="0" smtClean="0">
                <a:solidFill>
                  <a:schemeClr val="bg2"/>
                </a:solidFill>
                <a:latin typeface="+mj-ea"/>
                <a:ea typeface="+mj-ea"/>
              </a:rPr>
              <a:t>:   </a:t>
            </a:r>
            <a:r>
              <a:rPr lang="en-US" altLang="zh-TW" sz="1400" dirty="0" smtClean="0">
                <a:solidFill>
                  <a:srgbClr val="FF0000"/>
                </a:solidFill>
                <a:latin typeface="+mj-ea"/>
                <a:ea typeface="+mj-ea"/>
              </a:rPr>
              <a:t>Noto Sans</a:t>
            </a:r>
            <a:r>
              <a:rPr lang="zh-TW" altLang="en-US" sz="1400" dirty="0" smtClean="0">
                <a:solidFill>
                  <a:srgbClr val="FF0000"/>
                </a:solidFill>
                <a:latin typeface="+mj-ea"/>
                <a:ea typeface="+mj-ea"/>
              </a:rPr>
              <a:t> </a:t>
            </a:r>
            <a:r>
              <a:rPr lang="en-US" altLang="zh-TW" sz="1400" dirty="0" smtClean="0">
                <a:solidFill>
                  <a:srgbClr val="FF0000"/>
                </a:solidFill>
                <a:latin typeface="+mj-ea"/>
                <a:ea typeface="+mj-ea"/>
              </a:rPr>
              <a:t>(</a:t>
            </a:r>
            <a:r>
              <a:rPr lang="zh-TW" altLang="en-US" sz="1400" dirty="0" smtClean="0">
                <a:solidFill>
                  <a:srgbClr val="FF0000"/>
                </a:solidFill>
                <a:latin typeface="+mj-ea"/>
                <a:ea typeface="+mj-ea"/>
              </a:rPr>
              <a:t>標準</a:t>
            </a:r>
            <a:r>
              <a:rPr lang="en-US" altLang="zh-TW" sz="1400" dirty="0" smtClean="0">
                <a:solidFill>
                  <a:srgbClr val="FF0000"/>
                </a:solidFill>
                <a:latin typeface="+mj-ea"/>
                <a:ea typeface="+mj-ea"/>
              </a:rPr>
              <a:t>)</a:t>
            </a:r>
            <a:r>
              <a:rPr lang="zh-TW" altLang="en-US" sz="1400" dirty="0" smtClean="0">
                <a:solidFill>
                  <a:srgbClr val="FF0000"/>
                </a:solidFill>
                <a:latin typeface="+mj-ea"/>
                <a:ea typeface="+mj-ea"/>
              </a:rPr>
              <a:t>      </a:t>
            </a:r>
            <a:endParaRPr lang="zh-TW" altLang="en-US" sz="1400" dirty="0">
              <a:solidFill>
                <a:srgbClr val="FF0000"/>
              </a:solidFill>
              <a:latin typeface="+mj-ea"/>
              <a:ea typeface="+mj-ea"/>
            </a:endParaRPr>
          </a:p>
        </p:txBody>
      </p:sp>
      <p:grpSp>
        <p:nvGrpSpPr>
          <p:cNvPr id="20" name="群組 19"/>
          <p:cNvGrpSpPr/>
          <p:nvPr/>
        </p:nvGrpSpPr>
        <p:grpSpPr>
          <a:xfrm>
            <a:off x="450142" y="3766898"/>
            <a:ext cx="2155183" cy="2154436"/>
            <a:chOff x="5936375" y="2947748"/>
            <a:chExt cx="2155183" cy="2154436"/>
          </a:xfrm>
        </p:grpSpPr>
        <p:sp>
          <p:nvSpPr>
            <p:cNvPr id="2" name="文字方塊 1"/>
            <p:cNvSpPr txBox="1"/>
            <p:nvPr/>
          </p:nvSpPr>
          <p:spPr>
            <a:xfrm>
              <a:off x="5936375" y="2947748"/>
              <a:ext cx="1535998" cy="215443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zh-TW" altLang="en-US" sz="1400" dirty="0" smtClean="0">
                  <a:solidFill>
                    <a:schemeClr val="bg2"/>
                  </a:solidFill>
                  <a:latin typeface="+mj-ea"/>
                  <a:ea typeface="+mj-ea"/>
                </a:rPr>
                <a:t>輸入框顏色規範</a:t>
              </a:r>
              <a:r>
                <a:rPr lang="en-US" altLang="zh-TW" sz="1400" dirty="0" smtClean="0">
                  <a:solidFill>
                    <a:schemeClr val="bg2"/>
                  </a:solidFill>
                  <a:latin typeface="+mj-ea"/>
                  <a:ea typeface="+mj-ea"/>
                </a:rPr>
                <a:t>:</a:t>
              </a:r>
            </a:p>
            <a:p>
              <a:pPr algn="l"/>
              <a:endParaRPr lang="en-US" altLang="zh-TW" sz="1000" dirty="0" smtClean="0">
                <a:solidFill>
                  <a:schemeClr val="bg2"/>
                </a:solidFill>
                <a:latin typeface="+mj-ea"/>
                <a:ea typeface="+mj-ea"/>
              </a:endParaRPr>
            </a:p>
            <a:p>
              <a:pPr marL="285750" indent="-285750" algn="l">
                <a:buFont typeface="Wingdings" panose="05000000000000000000" pitchFamily="2" charset="2"/>
                <a:buChar char="Ø"/>
              </a:pPr>
              <a:r>
                <a:rPr lang="zh-TW" altLang="en-US" sz="1000" dirty="0" smtClean="0">
                  <a:solidFill>
                    <a:schemeClr val="bg2"/>
                  </a:solidFill>
                  <a:latin typeface="+mj-ea"/>
                  <a:ea typeface="+mj-ea"/>
                </a:rPr>
                <a:t>一般狀態</a:t>
              </a:r>
              <a:endParaRPr lang="en-US" altLang="zh-TW" sz="1000" dirty="0" smtClean="0">
                <a:solidFill>
                  <a:schemeClr val="bg2"/>
                </a:solidFill>
                <a:latin typeface="+mj-ea"/>
                <a:ea typeface="+mj-ea"/>
              </a:endParaRPr>
            </a:p>
            <a:p>
              <a:pPr algn="l"/>
              <a:r>
                <a:rPr lang="en-US" altLang="zh-TW" sz="1000" dirty="0" smtClean="0">
                  <a:solidFill>
                    <a:schemeClr val="bg2"/>
                  </a:solidFill>
                  <a:latin typeface="+mj-ea"/>
                  <a:ea typeface="+mj-ea"/>
                </a:rPr>
                <a:t>        R:194,G:194</a:t>
              </a:r>
              <a:r>
                <a:rPr lang="en-US" altLang="zh-TW" sz="1000" dirty="0">
                  <a:solidFill>
                    <a:schemeClr val="bg2"/>
                  </a:solidFill>
                  <a:latin typeface="+mj-ea"/>
                  <a:ea typeface="+mj-ea"/>
                </a:rPr>
                <a:t>, B:194</a:t>
              </a:r>
            </a:p>
            <a:p>
              <a:pPr algn="l"/>
              <a:r>
                <a:rPr lang="en-US" altLang="zh-TW" sz="1000" dirty="0" smtClean="0">
                  <a:solidFill>
                    <a:schemeClr val="bg2"/>
                  </a:solidFill>
                  <a:latin typeface="+mj-ea"/>
                  <a:ea typeface="+mj-ea"/>
                </a:rPr>
                <a:t>        #C2C2C2</a:t>
              </a:r>
            </a:p>
            <a:p>
              <a:pPr algn="l"/>
              <a:endParaRPr lang="en-US" altLang="zh-TW" sz="1000" dirty="0">
                <a:solidFill>
                  <a:schemeClr val="bg2"/>
                </a:solidFill>
                <a:latin typeface="+mj-ea"/>
                <a:ea typeface="+mj-ea"/>
              </a:endParaRPr>
            </a:p>
            <a:p>
              <a:pPr marL="285750" indent="-285750" algn="l">
                <a:buFont typeface="Wingdings" panose="05000000000000000000" pitchFamily="2" charset="2"/>
                <a:buChar char="Ø"/>
              </a:pPr>
              <a:r>
                <a:rPr lang="zh-TW" altLang="en-US" sz="1000" dirty="0" smtClean="0">
                  <a:solidFill>
                    <a:schemeClr val="bg2"/>
                  </a:solidFill>
                  <a:latin typeface="+mj-ea"/>
                  <a:ea typeface="+mj-ea"/>
                </a:rPr>
                <a:t>輸入狀態</a:t>
              </a:r>
              <a:endParaRPr lang="en-US" altLang="zh-TW" sz="1000" dirty="0" smtClean="0">
                <a:solidFill>
                  <a:schemeClr val="bg2"/>
                </a:solidFill>
                <a:latin typeface="+mj-ea"/>
                <a:ea typeface="+mj-ea"/>
              </a:endParaRPr>
            </a:p>
            <a:p>
              <a:pPr algn="l"/>
              <a:r>
                <a:rPr lang="en-US" altLang="zh-TW" sz="1000" dirty="0" smtClean="0">
                  <a:solidFill>
                    <a:schemeClr val="bg2"/>
                  </a:solidFill>
                  <a:latin typeface="+mj-ea"/>
                  <a:ea typeface="+mj-ea"/>
                </a:rPr>
                <a:t>        R:153,G:202</a:t>
              </a:r>
              <a:r>
                <a:rPr lang="en-US" altLang="zh-TW" sz="1000" dirty="0">
                  <a:solidFill>
                    <a:schemeClr val="bg2"/>
                  </a:solidFill>
                  <a:latin typeface="+mj-ea"/>
                  <a:ea typeface="+mj-ea"/>
                </a:rPr>
                <a:t>, B:255</a:t>
              </a:r>
            </a:p>
            <a:p>
              <a:pPr algn="l"/>
              <a:r>
                <a:rPr lang="en-US" altLang="zh-TW" sz="1000" dirty="0" smtClean="0">
                  <a:solidFill>
                    <a:schemeClr val="bg2"/>
                  </a:solidFill>
                  <a:latin typeface="+mj-ea"/>
                  <a:ea typeface="+mj-ea"/>
                </a:rPr>
                <a:t>        #99CAFF</a:t>
              </a:r>
            </a:p>
            <a:p>
              <a:pPr algn="l"/>
              <a:endParaRPr lang="en-US" altLang="zh-TW" sz="1000" dirty="0">
                <a:solidFill>
                  <a:schemeClr val="bg2"/>
                </a:solidFill>
                <a:latin typeface="+mj-ea"/>
                <a:ea typeface="+mj-ea"/>
              </a:endParaRPr>
            </a:p>
            <a:p>
              <a:pPr marL="285750" indent="-285750" algn="l">
                <a:buFont typeface="Wingdings" panose="05000000000000000000" pitchFamily="2" charset="2"/>
                <a:buChar char="Ø"/>
              </a:pPr>
              <a:r>
                <a:rPr lang="zh-TW" altLang="en-US" sz="1000" dirty="0" smtClean="0">
                  <a:solidFill>
                    <a:schemeClr val="bg2"/>
                  </a:solidFill>
                  <a:latin typeface="+mj-ea"/>
                  <a:ea typeface="+mj-ea"/>
                </a:rPr>
                <a:t>錯誤狀態</a:t>
              </a:r>
              <a:endParaRPr lang="en-US" altLang="zh-TW" sz="1000" dirty="0" smtClean="0">
                <a:solidFill>
                  <a:schemeClr val="bg2"/>
                </a:solidFill>
                <a:latin typeface="+mj-ea"/>
                <a:ea typeface="+mj-ea"/>
              </a:endParaRPr>
            </a:p>
            <a:p>
              <a:pPr algn="l"/>
              <a:r>
                <a:rPr lang="en-US" altLang="zh-TW" sz="1000" dirty="0" smtClean="0">
                  <a:solidFill>
                    <a:schemeClr val="bg2"/>
                  </a:solidFill>
                  <a:latin typeface="+mj-ea"/>
                  <a:ea typeface="+mj-ea"/>
                </a:rPr>
                <a:t>        R:230,G:117</a:t>
              </a:r>
              <a:r>
                <a:rPr lang="en-US" altLang="zh-TW" sz="1000" dirty="0">
                  <a:solidFill>
                    <a:schemeClr val="bg2"/>
                  </a:solidFill>
                  <a:latin typeface="+mj-ea"/>
                  <a:ea typeface="+mj-ea"/>
                </a:rPr>
                <a:t>, B:123</a:t>
              </a:r>
            </a:p>
            <a:p>
              <a:pPr algn="l"/>
              <a:r>
                <a:rPr lang="en-US" altLang="zh-TW" sz="1000" dirty="0" smtClean="0">
                  <a:solidFill>
                    <a:schemeClr val="bg2"/>
                  </a:solidFill>
                  <a:latin typeface="+mj-ea"/>
                  <a:ea typeface="+mj-ea"/>
                </a:rPr>
                <a:t>        #</a:t>
              </a:r>
              <a:r>
                <a:rPr lang="en-US" altLang="zh-TW" sz="1000" dirty="0">
                  <a:solidFill>
                    <a:schemeClr val="bg2"/>
                  </a:solidFill>
                  <a:latin typeface="+mj-ea"/>
                  <a:ea typeface="+mj-ea"/>
                </a:rPr>
                <a:t>E6757B</a:t>
              </a:r>
              <a:endParaRPr lang="zh-TW" altLang="en-US" sz="1000" dirty="0">
                <a:solidFill>
                  <a:schemeClr val="bg2"/>
                </a:solidFill>
                <a:latin typeface="+mj-ea"/>
                <a:ea typeface="+mj-ea"/>
              </a:endParaRPr>
            </a:p>
          </p:txBody>
        </p:sp>
        <p:pic>
          <p:nvPicPr>
            <p:cNvPr id="1028" name="Picture 4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919983" y="3356813"/>
              <a:ext cx="1171575" cy="152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4" name="Picture 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919982" y="3978148"/>
              <a:ext cx="1171575" cy="152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5" name="Picture 5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919983" y="4574015"/>
              <a:ext cx="1171575" cy="152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26" name="圖片 2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9983" y="4049698"/>
            <a:ext cx="1246770" cy="1800000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28" name="圖片 2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4780" y="4033696"/>
            <a:ext cx="1246770" cy="1800000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grpSp>
        <p:nvGrpSpPr>
          <p:cNvPr id="32" name="群組 31"/>
          <p:cNvGrpSpPr/>
          <p:nvPr/>
        </p:nvGrpSpPr>
        <p:grpSpPr>
          <a:xfrm>
            <a:off x="528984" y="1681622"/>
            <a:ext cx="1288611" cy="1800000"/>
            <a:chOff x="528984" y="1567322"/>
            <a:chExt cx="1288611" cy="1800000"/>
          </a:xfrm>
        </p:grpSpPr>
        <p:pic>
          <p:nvPicPr>
            <p:cNvPr id="27" name="圖片 26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70825" y="1567322"/>
              <a:ext cx="1246770" cy="1800000"/>
            </a:xfrm>
            <a:prstGeom prst="rect">
              <a:avLst/>
            </a:prstGeom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21" name="矩形 20"/>
            <p:cNvSpPr/>
            <p:nvPr/>
          </p:nvSpPr>
          <p:spPr bwMode="auto">
            <a:xfrm>
              <a:off x="666750" y="2222500"/>
              <a:ext cx="1009650" cy="127000"/>
            </a:xfrm>
            <a:prstGeom prst="rect">
              <a:avLst/>
            </a:prstGeom>
            <a:noFill/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zh-TW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Garamond" pitchFamily="18" charset="0"/>
                <a:ea typeface="新細明體" pitchFamily="18" charset="-120"/>
              </a:endParaRPr>
            </a:p>
          </p:txBody>
        </p:sp>
        <p:sp>
          <p:nvSpPr>
            <p:cNvPr id="29" name="矩形 28"/>
            <p:cNvSpPr/>
            <p:nvPr/>
          </p:nvSpPr>
          <p:spPr bwMode="auto">
            <a:xfrm>
              <a:off x="665400" y="2603500"/>
              <a:ext cx="420450" cy="127000"/>
            </a:xfrm>
            <a:prstGeom prst="rect">
              <a:avLst/>
            </a:prstGeom>
            <a:noFill/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zh-TW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Garamond" pitchFamily="18" charset="0"/>
                <a:ea typeface="新細明體" pitchFamily="18" charset="-120"/>
              </a:endParaRPr>
            </a:p>
          </p:txBody>
        </p:sp>
        <p:sp>
          <p:nvSpPr>
            <p:cNvPr id="30" name="矩形 29"/>
            <p:cNvSpPr/>
            <p:nvPr/>
          </p:nvSpPr>
          <p:spPr bwMode="auto">
            <a:xfrm>
              <a:off x="1304321" y="2603500"/>
              <a:ext cx="420450" cy="127000"/>
            </a:xfrm>
            <a:prstGeom prst="rect">
              <a:avLst/>
            </a:prstGeom>
            <a:noFill/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zh-TW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Garamond" pitchFamily="18" charset="0"/>
                <a:ea typeface="新細明體" pitchFamily="18" charset="-120"/>
              </a:endParaRPr>
            </a:p>
          </p:txBody>
        </p:sp>
        <p:sp>
          <p:nvSpPr>
            <p:cNvPr id="31" name="矩形 30"/>
            <p:cNvSpPr/>
            <p:nvPr/>
          </p:nvSpPr>
          <p:spPr bwMode="auto">
            <a:xfrm>
              <a:off x="806660" y="3181350"/>
              <a:ext cx="755440" cy="127000"/>
            </a:xfrm>
            <a:prstGeom prst="rect">
              <a:avLst/>
            </a:prstGeom>
            <a:noFill/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zh-TW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Garamond" pitchFamily="18" charset="0"/>
                <a:ea typeface="新細明體" pitchFamily="18" charset="-120"/>
              </a:endParaRPr>
            </a:p>
          </p:txBody>
        </p:sp>
        <p:sp>
          <p:nvSpPr>
            <p:cNvPr id="22" name="文字方塊 21"/>
            <p:cNvSpPr txBox="1"/>
            <p:nvPr/>
          </p:nvSpPr>
          <p:spPr>
            <a:xfrm>
              <a:off x="533829" y="2022186"/>
              <a:ext cx="27283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TW" altLang="en-US" sz="1400" b="1" dirty="0" smtClean="0">
                  <a:solidFill>
                    <a:srgbClr val="FF0000"/>
                  </a:solidFill>
                </a:rPr>
                <a:t>*</a:t>
              </a:r>
              <a:endParaRPr lang="zh-TW" altLang="en-US" sz="1400" b="1" dirty="0">
                <a:solidFill>
                  <a:srgbClr val="FF0000"/>
                </a:solidFill>
              </a:endParaRPr>
            </a:p>
          </p:txBody>
        </p:sp>
        <p:sp>
          <p:nvSpPr>
            <p:cNvPr id="33" name="文字方塊 32"/>
            <p:cNvSpPr txBox="1"/>
            <p:nvPr/>
          </p:nvSpPr>
          <p:spPr>
            <a:xfrm>
              <a:off x="528984" y="2411511"/>
              <a:ext cx="27283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TW" altLang="en-US" sz="1400" b="1" dirty="0" smtClean="0">
                  <a:solidFill>
                    <a:srgbClr val="FF0000"/>
                  </a:solidFill>
                </a:rPr>
                <a:t>*</a:t>
              </a:r>
              <a:endParaRPr lang="zh-TW" altLang="en-US" sz="1400" b="1" dirty="0">
                <a:solidFill>
                  <a:srgbClr val="FF0000"/>
                </a:solidFill>
              </a:endParaRPr>
            </a:p>
          </p:txBody>
        </p:sp>
        <p:sp>
          <p:nvSpPr>
            <p:cNvPr id="34" name="文字方塊 33"/>
            <p:cNvSpPr txBox="1"/>
            <p:nvPr/>
          </p:nvSpPr>
          <p:spPr>
            <a:xfrm>
              <a:off x="1202275" y="2422723"/>
              <a:ext cx="27283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TW" altLang="en-US" sz="1400" b="1" dirty="0" smtClean="0">
                  <a:solidFill>
                    <a:srgbClr val="FF0000"/>
                  </a:solidFill>
                </a:rPr>
                <a:t>*</a:t>
              </a:r>
              <a:endParaRPr lang="zh-TW" altLang="en-US" sz="1400" b="1" dirty="0">
                <a:solidFill>
                  <a:srgbClr val="FF0000"/>
                </a:solidFill>
              </a:endParaRPr>
            </a:p>
          </p:txBody>
        </p:sp>
        <p:sp>
          <p:nvSpPr>
            <p:cNvPr id="35" name="文字方塊 34"/>
            <p:cNvSpPr txBox="1"/>
            <p:nvPr/>
          </p:nvSpPr>
          <p:spPr>
            <a:xfrm>
              <a:off x="688409" y="2997745"/>
              <a:ext cx="27283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TW" altLang="en-US" sz="1400" b="1" dirty="0" smtClean="0">
                  <a:solidFill>
                    <a:srgbClr val="FF0000"/>
                  </a:solidFill>
                </a:rPr>
                <a:t>*</a:t>
              </a:r>
              <a:endParaRPr lang="zh-TW" altLang="en-US" sz="1400" b="1" dirty="0">
                <a:solidFill>
                  <a:srgbClr val="FF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1370972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字方塊 3"/>
          <p:cNvSpPr txBox="1"/>
          <p:nvPr/>
        </p:nvSpPr>
        <p:spPr>
          <a:xfrm>
            <a:off x="308999" y="204536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sz="2400" b="1" dirty="0" smtClean="0">
                <a:solidFill>
                  <a:schemeClr val="tx2"/>
                </a:solidFill>
                <a:latin typeface="+mj-ea"/>
                <a:ea typeface="+mj-ea"/>
              </a:rPr>
              <a:t>尺寸說明</a:t>
            </a:r>
            <a:endParaRPr lang="zh-TW" altLang="en-US" sz="2400" b="1" dirty="0">
              <a:solidFill>
                <a:schemeClr val="tx2"/>
              </a:solidFill>
              <a:latin typeface="+mj-ea"/>
              <a:ea typeface="+mj-ea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2484180" y="238023"/>
            <a:ext cx="56618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1000" dirty="0" smtClean="0">
                <a:solidFill>
                  <a:schemeClr val="tx1">
                    <a:lumMod val="75000"/>
                  </a:schemeClr>
                </a:solidFill>
                <a:latin typeface="+mj-lt"/>
              </a:rPr>
              <a:t>Layout</a:t>
            </a:r>
            <a:endParaRPr lang="zh-TW" altLang="en-US" sz="1000" dirty="0">
              <a:solidFill>
                <a:schemeClr val="tx1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6" name="文字方塊 5"/>
          <p:cNvSpPr txBox="1"/>
          <p:nvPr/>
        </p:nvSpPr>
        <p:spPr>
          <a:xfrm>
            <a:off x="3495071" y="241777"/>
            <a:ext cx="121539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1000" dirty="0" err="1" smtClean="0">
                <a:solidFill>
                  <a:schemeClr val="tx1">
                    <a:lumMod val="75000"/>
                  </a:schemeClr>
                </a:solidFill>
                <a:latin typeface="+mj-lt"/>
              </a:rPr>
              <a:t>WISE-PaaS</a:t>
            </a:r>
            <a:r>
              <a:rPr lang="en-US" altLang="zh-TW" sz="1000" dirty="0" smtClean="0">
                <a:solidFill>
                  <a:schemeClr val="tx1">
                    <a:lumMod val="75000"/>
                  </a:schemeClr>
                </a:solidFill>
                <a:latin typeface="+mj-lt"/>
              </a:rPr>
              <a:t> Logo</a:t>
            </a:r>
            <a:endParaRPr lang="zh-TW" altLang="en-US" sz="1000" dirty="0">
              <a:solidFill>
                <a:schemeClr val="tx1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7" name="文字方塊 6"/>
          <p:cNvSpPr txBox="1"/>
          <p:nvPr/>
        </p:nvSpPr>
        <p:spPr>
          <a:xfrm>
            <a:off x="5055790" y="238023"/>
            <a:ext cx="76495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1000" dirty="0" smtClean="0">
                <a:solidFill>
                  <a:schemeClr val="tx1">
                    <a:lumMod val="75000"/>
                  </a:schemeClr>
                </a:solidFill>
                <a:latin typeface="+mj-lt"/>
              </a:rPr>
              <a:t>SRP Logo</a:t>
            </a:r>
            <a:endParaRPr lang="zh-TW" altLang="en-US" sz="1000" dirty="0">
              <a:solidFill>
                <a:schemeClr val="tx1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9" name="文字方塊 8"/>
          <p:cNvSpPr txBox="1"/>
          <p:nvPr/>
        </p:nvSpPr>
        <p:spPr>
          <a:xfrm>
            <a:off x="6622313" y="218566"/>
            <a:ext cx="174919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1200" b="1" dirty="0" smtClean="0">
                <a:solidFill>
                  <a:schemeClr val="bg2"/>
                </a:solidFill>
                <a:latin typeface="+mj-lt"/>
              </a:rPr>
              <a:t>Others (</a:t>
            </a:r>
            <a:r>
              <a:rPr lang="zh-TW" altLang="en-US" sz="1200" b="1" dirty="0" smtClean="0">
                <a:solidFill>
                  <a:schemeClr val="bg2"/>
                </a:solidFill>
                <a:latin typeface="+mj-lt"/>
              </a:rPr>
              <a:t>一般登入狀態</a:t>
            </a:r>
            <a:r>
              <a:rPr lang="en-US" altLang="zh-TW" sz="1200" b="1" dirty="0">
                <a:solidFill>
                  <a:schemeClr val="bg2"/>
                </a:solidFill>
                <a:latin typeface="+mj-lt"/>
              </a:rPr>
              <a:t>)</a:t>
            </a:r>
            <a:endParaRPr lang="zh-TW" altLang="en-US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1" name="矩形 10"/>
          <p:cNvSpPr/>
          <p:nvPr/>
        </p:nvSpPr>
        <p:spPr bwMode="auto">
          <a:xfrm>
            <a:off x="2117570" y="495565"/>
            <a:ext cx="1299402" cy="67457"/>
          </a:xfrm>
          <a:prstGeom prst="rect">
            <a:avLst/>
          </a:prstGeom>
          <a:solidFill>
            <a:schemeClr val="tx1">
              <a:lumMod val="8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zh-TW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Garamond" pitchFamily="18" charset="0"/>
              <a:ea typeface="新細明體" pitchFamily="18" charset="-120"/>
            </a:endParaRPr>
          </a:p>
        </p:txBody>
      </p:sp>
      <p:sp>
        <p:nvSpPr>
          <p:cNvPr id="12" name="矩形 11"/>
          <p:cNvSpPr/>
          <p:nvPr/>
        </p:nvSpPr>
        <p:spPr bwMode="auto">
          <a:xfrm>
            <a:off x="3453068" y="495565"/>
            <a:ext cx="1299402" cy="67457"/>
          </a:xfrm>
          <a:prstGeom prst="rect">
            <a:avLst/>
          </a:prstGeom>
          <a:solidFill>
            <a:schemeClr val="tx1">
              <a:lumMod val="8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zh-TW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Garamond" pitchFamily="18" charset="0"/>
              <a:ea typeface="新細明體" pitchFamily="18" charset="-120"/>
            </a:endParaRPr>
          </a:p>
        </p:txBody>
      </p:sp>
      <p:sp>
        <p:nvSpPr>
          <p:cNvPr id="13" name="矩形 12"/>
          <p:cNvSpPr/>
          <p:nvPr/>
        </p:nvSpPr>
        <p:spPr bwMode="auto">
          <a:xfrm>
            <a:off x="4788566" y="495565"/>
            <a:ext cx="1299402" cy="67457"/>
          </a:xfrm>
          <a:prstGeom prst="rect">
            <a:avLst/>
          </a:prstGeom>
          <a:solidFill>
            <a:schemeClr val="tx1">
              <a:lumMod val="8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zh-TW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Garamond" pitchFamily="18" charset="0"/>
              <a:ea typeface="新細明體" pitchFamily="18" charset="-120"/>
            </a:endParaRPr>
          </a:p>
        </p:txBody>
      </p:sp>
      <p:sp>
        <p:nvSpPr>
          <p:cNvPr id="14" name="矩形 13"/>
          <p:cNvSpPr/>
          <p:nvPr/>
        </p:nvSpPr>
        <p:spPr bwMode="auto">
          <a:xfrm>
            <a:off x="6124063" y="495565"/>
            <a:ext cx="2745699" cy="67457"/>
          </a:xfrm>
          <a:prstGeom prst="rect">
            <a:avLst/>
          </a:prstGeom>
          <a:solidFill>
            <a:srgbClr val="FF505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zh-TW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Garamond" pitchFamily="18" charset="0"/>
              <a:ea typeface="新細明體" pitchFamily="18" charset="-120"/>
            </a:endParaRPr>
          </a:p>
        </p:txBody>
      </p:sp>
      <p:sp>
        <p:nvSpPr>
          <p:cNvPr id="21" name="矩形 20"/>
          <p:cNvSpPr/>
          <p:nvPr/>
        </p:nvSpPr>
        <p:spPr bwMode="auto">
          <a:xfrm>
            <a:off x="0" y="749301"/>
            <a:ext cx="9145588" cy="56134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zh-TW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Garamond" pitchFamily="18" charset="0"/>
              <a:ea typeface="新細明體" pitchFamily="18" charset="-120"/>
            </a:endParaRPr>
          </a:p>
        </p:txBody>
      </p:sp>
      <p:sp>
        <p:nvSpPr>
          <p:cNvPr id="22" name="文字方塊 21"/>
          <p:cNvSpPr txBox="1"/>
          <p:nvPr/>
        </p:nvSpPr>
        <p:spPr>
          <a:xfrm>
            <a:off x="1194394" y="1194429"/>
            <a:ext cx="109388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defTabSz="121944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TW" sz="1200" dirty="0" smtClean="0">
                <a:solidFill>
                  <a:schemeClr val="bg2"/>
                </a:solidFill>
                <a:latin typeface="+mj-ea"/>
                <a:ea typeface="+mj-ea"/>
              </a:rPr>
              <a:t>Laptop 1024</a:t>
            </a:r>
            <a:endParaRPr lang="zh-TW" altLang="zh-TW" sz="1200" dirty="0">
              <a:solidFill>
                <a:schemeClr val="bg2"/>
              </a:solidFill>
              <a:latin typeface="+mj-ea"/>
              <a:ea typeface="+mj-ea"/>
            </a:endParaRPr>
          </a:p>
        </p:txBody>
      </p:sp>
      <p:sp>
        <p:nvSpPr>
          <p:cNvPr id="23" name="文字方塊 22"/>
          <p:cNvSpPr txBox="1"/>
          <p:nvPr/>
        </p:nvSpPr>
        <p:spPr>
          <a:xfrm>
            <a:off x="4016028" y="1201691"/>
            <a:ext cx="109388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defTabSz="121944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TW" sz="1200" dirty="0">
                <a:solidFill>
                  <a:schemeClr val="bg2"/>
                </a:solidFill>
                <a:latin typeface="+mj-ea"/>
                <a:ea typeface="+mj-ea"/>
              </a:rPr>
              <a:t>Laptop </a:t>
            </a:r>
            <a:r>
              <a:rPr lang="en-US" altLang="zh-TW" sz="1200" dirty="0" smtClean="0">
                <a:solidFill>
                  <a:schemeClr val="bg2"/>
                </a:solidFill>
                <a:latin typeface="+mj-ea"/>
                <a:ea typeface="+mj-ea"/>
              </a:rPr>
              <a:t>1440</a:t>
            </a:r>
            <a:endParaRPr lang="zh-TW" altLang="zh-TW" sz="1200" dirty="0">
              <a:solidFill>
                <a:schemeClr val="bg2"/>
              </a:solidFill>
              <a:latin typeface="+mj-ea"/>
              <a:ea typeface="+mj-ea"/>
            </a:endParaRPr>
          </a:p>
        </p:txBody>
      </p:sp>
      <p:sp>
        <p:nvSpPr>
          <p:cNvPr id="24" name="文字方塊 23"/>
          <p:cNvSpPr txBox="1"/>
          <p:nvPr/>
        </p:nvSpPr>
        <p:spPr>
          <a:xfrm>
            <a:off x="7226066" y="1194429"/>
            <a:ext cx="75373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defTabSz="121944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TW" sz="1200" dirty="0" smtClean="0">
                <a:solidFill>
                  <a:schemeClr val="bg2"/>
                </a:solidFill>
                <a:latin typeface="+mj-ea"/>
                <a:ea typeface="+mj-ea"/>
              </a:rPr>
              <a:t>4k 2560</a:t>
            </a:r>
            <a:endParaRPr lang="zh-TW" altLang="zh-TW" sz="1200" dirty="0">
              <a:solidFill>
                <a:schemeClr val="bg2"/>
              </a:solidFill>
              <a:latin typeface="+mj-ea"/>
              <a:ea typeface="+mj-ea"/>
            </a:endParaRPr>
          </a:p>
        </p:txBody>
      </p:sp>
      <p:pic>
        <p:nvPicPr>
          <p:cNvPr id="2" name="圖片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014"/>
          <a:stretch/>
        </p:blipFill>
        <p:spPr>
          <a:xfrm>
            <a:off x="724306" y="1756001"/>
            <a:ext cx="2034063" cy="2880000"/>
          </a:xfrm>
          <a:prstGeom prst="rect">
            <a:avLst/>
          </a:prstGeom>
        </p:spPr>
      </p:pic>
      <p:pic>
        <p:nvPicPr>
          <p:cNvPr id="3" name="圖片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6972" y="1756001"/>
            <a:ext cx="2292000" cy="3240000"/>
          </a:xfrm>
          <a:prstGeom prst="rect">
            <a:avLst/>
          </a:prstGeom>
        </p:spPr>
      </p:pic>
      <p:pic>
        <p:nvPicPr>
          <p:cNvPr id="16" name="圖片 1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4157" y="1756001"/>
            <a:ext cx="2497550" cy="36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542203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字方塊 3"/>
          <p:cNvSpPr txBox="1"/>
          <p:nvPr/>
        </p:nvSpPr>
        <p:spPr>
          <a:xfrm>
            <a:off x="308999" y="204536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sz="2400" b="1" dirty="0" smtClean="0">
                <a:solidFill>
                  <a:schemeClr val="tx2"/>
                </a:solidFill>
                <a:latin typeface="+mj-ea"/>
                <a:ea typeface="+mj-ea"/>
              </a:rPr>
              <a:t>尺寸說明</a:t>
            </a:r>
            <a:endParaRPr lang="zh-TW" altLang="en-US" sz="2400" b="1" dirty="0">
              <a:solidFill>
                <a:schemeClr val="tx2"/>
              </a:solidFill>
              <a:latin typeface="+mj-ea"/>
              <a:ea typeface="+mj-ea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2484180" y="238023"/>
            <a:ext cx="56618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1000" dirty="0" smtClean="0">
                <a:solidFill>
                  <a:schemeClr val="tx1">
                    <a:lumMod val="75000"/>
                  </a:schemeClr>
                </a:solidFill>
                <a:latin typeface="+mj-lt"/>
              </a:rPr>
              <a:t>Layout</a:t>
            </a:r>
            <a:endParaRPr lang="zh-TW" altLang="en-US" sz="1000" dirty="0">
              <a:solidFill>
                <a:schemeClr val="tx1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6" name="文字方塊 5"/>
          <p:cNvSpPr txBox="1"/>
          <p:nvPr/>
        </p:nvSpPr>
        <p:spPr>
          <a:xfrm>
            <a:off x="3495071" y="241777"/>
            <a:ext cx="121539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1000" dirty="0" err="1" smtClean="0">
                <a:solidFill>
                  <a:schemeClr val="tx1">
                    <a:lumMod val="75000"/>
                  </a:schemeClr>
                </a:solidFill>
                <a:latin typeface="+mj-lt"/>
              </a:rPr>
              <a:t>WISE-PaaS</a:t>
            </a:r>
            <a:r>
              <a:rPr lang="en-US" altLang="zh-TW" sz="1000" dirty="0" smtClean="0">
                <a:solidFill>
                  <a:schemeClr val="tx1">
                    <a:lumMod val="75000"/>
                  </a:schemeClr>
                </a:solidFill>
                <a:latin typeface="+mj-lt"/>
              </a:rPr>
              <a:t> Logo</a:t>
            </a:r>
            <a:endParaRPr lang="zh-TW" altLang="en-US" sz="1000" dirty="0">
              <a:solidFill>
                <a:schemeClr val="tx1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7" name="文字方塊 6"/>
          <p:cNvSpPr txBox="1"/>
          <p:nvPr/>
        </p:nvSpPr>
        <p:spPr>
          <a:xfrm>
            <a:off x="5055790" y="238023"/>
            <a:ext cx="76495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1000" dirty="0" smtClean="0">
                <a:solidFill>
                  <a:schemeClr val="tx1">
                    <a:lumMod val="75000"/>
                  </a:schemeClr>
                </a:solidFill>
                <a:latin typeface="+mj-lt"/>
              </a:rPr>
              <a:t>SRP Logo</a:t>
            </a:r>
            <a:endParaRPr lang="zh-TW" altLang="en-US" sz="1000" dirty="0">
              <a:solidFill>
                <a:schemeClr val="tx1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11" name="矩形 10"/>
          <p:cNvSpPr/>
          <p:nvPr/>
        </p:nvSpPr>
        <p:spPr bwMode="auto">
          <a:xfrm>
            <a:off x="2117570" y="495565"/>
            <a:ext cx="1299402" cy="67457"/>
          </a:xfrm>
          <a:prstGeom prst="rect">
            <a:avLst/>
          </a:prstGeom>
          <a:solidFill>
            <a:schemeClr val="tx1">
              <a:lumMod val="8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zh-TW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Garamond" pitchFamily="18" charset="0"/>
              <a:ea typeface="新細明體" pitchFamily="18" charset="-120"/>
            </a:endParaRPr>
          </a:p>
        </p:txBody>
      </p:sp>
      <p:sp>
        <p:nvSpPr>
          <p:cNvPr id="12" name="矩形 11"/>
          <p:cNvSpPr/>
          <p:nvPr/>
        </p:nvSpPr>
        <p:spPr bwMode="auto">
          <a:xfrm>
            <a:off x="3453068" y="495565"/>
            <a:ext cx="1299402" cy="67457"/>
          </a:xfrm>
          <a:prstGeom prst="rect">
            <a:avLst/>
          </a:prstGeom>
          <a:solidFill>
            <a:schemeClr val="tx1">
              <a:lumMod val="8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zh-TW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Garamond" pitchFamily="18" charset="0"/>
              <a:ea typeface="新細明體" pitchFamily="18" charset="-120"/>
            </a:endParaRPr>
          </a:p>
        </p:txBody>
      </p:sp>
      <p:sp>
        <p:nvSpPr>
          <p:cNvPr id="13" name="矩形 12"/>
          <p:cNvSpPr/>
          <p:nvPr/>
        </p:nvSpPr>
        <p:spPr bwMode="auto">
          <a:xfrm>
            <a:off x="4788566" y="495565"/>
            <a:ext cx="1299402" cy="67457"/>
          </a:xfrm>
          <a:prstGeom prst="rect">
            <a:avLst/>
          </a:prstGeom>
          <a:solidFill>
            <a:schemeClr val="tx1">
              <a:lumMod val="8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zh-TW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Garamond" pitchFamily="18" charset="0"/>
              <a:ea typeface="新細明體" pitchFamily="18" charset="-120"/>
            </a:endParaRPr>
          </a:p>
        </p:txBody>
      </p:sp>
      <p:sp>
        <p:nvSpPr>
          <p:cNvPr id="21" name="矩形 20"/>
          <p:cNvSpPr/>
          <p:nvPr/>
        </p:nvSpPr>
        <p:spPr bwMode="auto">
          <a:xfrm>
            <a:off x="0" y="749301"/>
            <a:ext cx="9145588" cy="56134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zh-TW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Garamond" pitchFamily="18" charset="0"/>
              <a:ea typeface="新細明體" pitchFamily="18" charset="-120"/>
            </a:endParaRPr>
          </a:p>
        </p:txBody>
      </p:sp>
      <p:sp>
        <p:nvSpPr>
          <p:cNvPr id="22" name="文字方塊 21"/>
          <p:cNvSpPr txBox="1"/>
          <p:nvPr/>
        </p:nvSpPr>
        <p:spPr>
          <a:xfrm>
            <a:off x="1123415" y="1183210"/>
            <a:ext cx="115288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1200" dirty="0">
                <a:solidFill>
                  <a:schemeClr val="bg2"/>
                </a:solidFill>
                <a:latin typeface="+mj-ea"/>
                <a:ea typeface="+mj-ea"/>
              </a:rPr>
              <a:t>Mobile </a:t>
            </a:r>
            <a:r>
              <a:rPr lang="en-US" altLang="zh-TW" sz="1200" dirty="0" smtClean="0">
                <a:solidFill>
                  <a:schemeClr val="bg2"/>
                </a:solidFill>
                <a:latin typeface="+mj-ea"/>
                <a:ea typeface="+mj-ea"/>
              </a:rPr>
              <a:t>M375</a:t>
            </a:r>
            <a:endParaRPr lang="zh-TW" altLang="zh-TW" sz="1200" dirty="0">
              <a:solidFill>
                <a:schemeClr val="bg2"/>
              </a:solidFill>
              <a:latin typeface="+mj-ea"/>
              <a:ea typeface="+mj-ea"/>
              <a:cs typeface="新細明體"/>
            </a:endParaRPr>
          </a:p>
        </p:txBody>
      </p:sp>
      <p:sp>
        <p:nvSpPr>
          <p:cNvPr id="23" name="文字方塊 22"/>
          <p:cNvSpPr txBox="1"/>
          <p:nvPr/>
        </p:nvSpPr>
        <p:spPr>
          <a:xfrm>
            <a:off x="3947574" y="1199583"/>
            <a:ext cx="10823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1200" dirty="0">
                <a:solidFill>
                  <a:schemeClr val="bg2"/>
                </a:solidFill>
                <a:latin typeface="+mj-ea"/>
                <a:ea typeface="+mj-ea"/>
              </a:rPr>
              <a:t>Mobile </a:t>
            </a:r>
            <a:r>
              <a:rPr lang="en-US" altLang="zh-TW" sz="1200" dirty="0" smtClean="0">
                <a:solidFill>
                  <a:schemeClr val="bg2"/>
                </a:solidFill>
                <a:latin typeface="+mj-ea"/>
                <a:ea typeface="+mj-ea"/>
              </a:rPr>
              <a:t>L414</a:t>
            </a:r>
            <a:endParaRPr lang="zh-TW" altLang="zh-TW" sz="1200" dirty="0">
              <a:solidFill>
                <a:schemeClr val="bg2"/>
              </a:solidFill>
              <a:latin typeface="+mj-ea"/>
              <a:ea typeface="+mj-ea"/>
            </a:endParaRPr>
          </a:p>
        </p:txBody>
      </p:sp>
      <p:sp>
        <p:nvSpPr>
          <p:cNvPr id="24" name="文字方塊 23"/>
          <p:cNvSpPr txBox="1"/>
          <p:nvPr/>
        </p:nvSpPr>
        <p:spPr>
          <a:xfrm>
            <a:off x="6893503" y="1183211"/>
            <a:ext cx="101668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1200" dirty="0" smtClean="0">
                <a:solidFill>
                  <a:schemeClr val="bg2"/>
                </a:solidFill>
                <a:latin typeface="+mj-ea"/>
                <a:ea typeface="+mj-ea"/>
              </a:rPr>
              <a:t>Tablet 1024</a:t>
            </a:r>
            <a:endParaRPr lang="zh-TW" altLang="zh-TW" sz="1200" dirty="0">
              <a:solidFill>
                <a:schemeClr val="bg2"/>
              </a:solidFill>
              <a:latin typeface="+mj-ea"/>
              <a:ea typeface="+mj-ea"/>
            </a:endParaRPr>
          </a:p>
        </p:txBody>
      </p:sp>
      <p:pic>
        <p:nvPicPr>
          <p:cNvPr id="17" name="圖片 1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014"/>
          <a:stretch/>
        </p:blipFill>
        <p:spPr>
          <a:xfrm>
            <a:off x="6384816" y="1602581"/>
            <a:ext cx="2034062" cy="2880000"/>
          </a:xfrm>
          <a:prstGeom prst="rect">
            <a:avLst/>
          </a:prstGeom>
        </p:spPr>
      </p:pic>
      <p:pic>
        <p:nvPicPr>
          <p:cNvPr id="3" name="圖片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55456" y="1602581"/>
            <a:ext cx="2666583" cy="4320000"/>
          </a:xfrm>
          <a:prstGeom prst="rect">
            <a:avLst/>
          </a:prstGeom>
        </p:spPr>
      </p:pic>
      <p:pic>
        <p:nvPicPr>
          <p:cNvPr id="16" name="圖片 1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4461" y="1602581"/>
            <a:ext cx="2170787" cy="3600000"/>
          </a:xfrm>
          <a:prstGeom prst="rect">
            <a:avLst/>
          </a:prstGeom>
        </p:spPr>
      </p:pic>
      <p:sp>
        <p:nvSpPr>
          <p:cNvPr id="25" name="文字方塊 24"/>
          <p:cNvSpPr txBox="1"/>
          <p:nvPr/>
        </p:nvSpPr>
        <p:spPr>
          <a:xfrm>
            <a:off x="6622313" y="218566"/>
            <a:ext cx="174919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1200" b="1" dirty="0" smtClean="0">
                <a:solidFill>
                  <a:schemeClr val="bg2"/>
                </a:solidFill>
                <a:latin typeface="+mj-lt"/>
              </a:rPr>
              <a:t>Others (</a:t>
            </a:r>
            <a:r>
              <a:rPr lang="zh-TW" altLang="en-US" sz="1200" b="1" dirty="0" smtClean="0">
                <a:solidFill>
                  <a:schemeClr val="bg2"/>
                </a:solidFill>
                <a:latin typeface="+mj-lt"/>
              </a:rPr>
              <a:t>一般登入狀態</a:t>
            </a:r>
            <a:r>
              <a:rPr lang="en-US" altLang="zh-TW" sz="1200" b="1" dirty="0">
                <a:solidFill>
                  <a:schemeClr val="bg2"/>
                </a:solidFill>
                <a:latin typeface="+mj-lt"/>
              </a:rPr>
              <a:t>)</a:t>
            </a:r>
            <a:endParaRPr lang="zh-TW" altLang="en-US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6" name="矩形 25"/>
          <p:cNvSpPr/>
          <p:nvPr/>
        </p:nvSpPr>
        <p:spPr bwMode="auto">
          <a:xfrm>
            <a:off x="6124063" y="495565"/>
            <a:ext cx="2745699" cy="67457"/>
          </a:xfrm>
          <a:prstGeom prst="rect">
            <a:avLst/>
          </a:prstGeom>
          <a:solidFill>
            <a:srgbClr val="FF505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zh-TW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Garamond" pitchFamily="18" charset="0"/>
              <a:ea typeface="新細明體" pitchFamily="18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504531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字方塊 3"/>
          <p:cNvSpPr txBox="1"/>
          <p:nvPr/>
        </p:nvSpPr>
        <p:spPr>
          <a:xfrm>
            <a:off x="308999" y="204536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sz="2400" b="1" dirty="0" smtClean="0">
                <a:solidFill>
                  <a:schemeClr val="tx2"/>
                </a:solidFill>
                <a:latin typeface="+mj-ea"/>
                <a:ea typeface="+mj-ea"/>
              </a:rPr>
              <a:t>尺寸說明</a:t>
            </a:r>
            <a:endParaRPr lang="zh-TW" altLang="en-US" sz="2400" b="1" dirty="0">
              <a:solidFill>
                <a:schemeClr val="tx2"/>
              </a:solidFill>
              <a:latin typeface="+mj-ea"/>
              <a:ea typeface="+mj-ea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2484180" y="238023"/>
            <a:ext cx="56618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1000" dirty="0" smtClean="0">
                <a:solidFill>
                  <a:schemeClr val="tx1">
                    <a:lumMod val="75000"/>
                  </a:schemeClr>
                </a:solidFill>
                <a:latin typeface="+mj-lt"/>
              </a:rPr>
              <a:t>Layout</a:t>
            </a:r>
            <a:endParaRPr lang="zh-TW" altLang="en-US" sz="1000" dirty="0">
              <a:solidFill>
                <a:schemeClr val="tx1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6" name="文字方塊 5"/>
          <p:cNvSpPr txBox="1"/>
          <p:nvPr/>
        </p:nvSpPr>
        <p:spPr>
          <a:xfrm>
            <a:off x="3495071" y="241777"/>
            <a:ext cx="121539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1000" dirty="0" err="1" smtClean="0">
                <a:solidFill>
                  <a:schemeClr val="tx1">
                    <a:lumMod val="75000"/>
                  </a:schemeClr>
                </a:solidFill>
                <a:latin typeface="+mj-lt"/>
              </a:rPr>
              <a:t>WISE-PaaS</a:t>
            </a:r>
            <a:r>
              <a:rPr lang="en-US" altLang="zh-TW" sz="1000" dirty="0" smtClean="0">
                <a:solidFill>
                  <a:schemeClr val="tx1">
                    <a:lumMod val="75000"/>
                  </a:schemeClr>
                </a:solidFill>
                <a:latin typeface="+mj-lt"/>
              </a:rPr>
              <a:t> Logo</a:t>
            </a:r>
            <a:endParaRPr lang="zh-TW" altLang="en-US" sz="1000" dirty="0">
              <a:solidFill>
                <a:schemeClr val="tx1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7" name="文字方塊 6"/>
          <p:cNvSpPr txBox="1"/>
          <p:nvPr/>
        </p:nvSpPr>
        <p:spPr>
          <a:xfrm>
            <a:off x="5055790" y="238023"/>
            <a:ext cx="76495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1000" dirty="0" smtClean="0">
                <a:solidFill>
                  <a:schemeClr val="tx1">
                    <a:lumMod val="75000"/>
                  </a:schemeClr>
                </a:solidFill>
                <a:latin typeface="+mj-lt"/>
              </a:rPr>
              <a:t>SRP Logo</a:t>
            </a:r>
            <a:endParaRPr lang="zh-TW" altLang="en-US" sz="1000" dirty="0">
              <a:solidFill>
                <a:schemeClr val="tx1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11" name="矩形 10"/>
          <p:cNvSpPr/>
          <p:nvPr/>
        </p:nvSpPr>
        <p:spPr bwMode="auto">
          <a:xfrm>
            <a:off x="2117570" y="495565"/>
            <a:ext cx="1299402" cy="67457"/>
          </a:xfrm>
          <a:prstGeom prst="rect">
            <a:avLst/>
          </a:prstGeom>
          <a:solidFill>
            <a:schemeClr val="tx1">
              <a:lumMod val="8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zh-TW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Garamond" pitchFamily="18" charset="0"/>
              <a:ea typeface="新細明體" pitchFamily="18" charset="-120"/>
            </a:endParaRPr>
          </a:p>
        </p:txBody>
      </p:sp>
      <p:sp>
        <p:nvSpPr>
          <p:cNvPr id="12" name="矩形 11"/>
          <p:cNvSpPr/>
          <p:nvPr/>
        </p:nvSpPr>
        <p:spPr bwMode="auto">
          <a:xfrm>
            <a:off x="3453068" y="495565"/>
            <a:ext cx="1299402" cy="67457"/>
          </a:xfrm>
          <a:prstGeom prst="rect">
            <a:avLst/>
          </a:prstGeom>
          <a:solidFill>
            <a:schemeClr val="tx1">
              <a:lumMod val="8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zh-TW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Garamond" pitchFamily="18" charset="0"/>
              <a:ea typeface="新細明體" pitchFamily="18" charset="-120"/>
            </a:endParaRPr>
          </a:p>
        </p:txBody>
      </p:sp>
      <p:sp>
        <p:nvSpPr>
          <p:cNvPr id="13" name="矩形 12"/>
          <p:cNvSpPr/>
          <p:nvPr/>
        </p:nvSpPr>
        <p:spPr bwMode="auto">
          <a:xfrm>
            <a:off x="4788566" y="495565"/>
            <a:ext cx="1299402" cy="67457"/>
          </a:xfrm>
          <a:prstGeom prst="rect">
            <a:avLst/>
          </a:prstGeom>
          <a:solidFill>
            <a:schemeClr val="tx1">
              <a:lumMod val="8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zh-TW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Garamond" pitchFamily="18" charset="0"/>
              <a:ea typeface="新細明體" pitchFamily="18" charset="-120"/>
            </a:endParaRPr>
          </a:p>
        </p:txBody>
      </p:sp>
      <p:sp>
        <p:nvSpPr>
          <p:cNvPr id="16" name="文字方塊 15"/>
          <p:cNvSpPr txBox="1"/>
          <p:nvPr/>
        </p:nvSpPr>
        <p:spPr>
          <a:xfrm>
            <a:off x="6930090" y="218566"/>
            <a:ext cx="144142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1200" b="1" dirty="0" smtClean="0">
                <a:solidFill>
                  <a:schemeClr val="bg2"/>
                </a:solidFill>
                <a:latin typeface="+mj-lt"/>
              </a:rPr>
              <a:t>Others (</a:t>
            </a:r>
            <a:r>
              <a:rPr lang="zh-TW" altLang="en-US" sz="1200" b="1" dirty="0" smtClean="0">
                <a:solidFill>
                  <a:schemeClr val="bg2"/>
                </a:solidFill>
                <a:latin typeface="+mj-lt"/>
              </a:rPr>
              <a:t>其他狀態</a:t>
            </a:r>
            <a:r>
              <a:rPr lang="en-US" altLang="zh-TW" sz="1200" b="1" dirty="0">
                <a:solidFill>
                  <a:schemeClr val="bg2"/>
                </a:solidFill>
                <a:latin typeface="+mj-lt"/>
              </a:rPr>
              <a:t>)</a:t>
            </a:r>
            <a:endParaRPr lang="zh-TW" altLang="en-US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7" name="矩形 16"/>
          <p:cNvSpPr/>
          <p:nvPr/>
        </p:nvSpPr>
        <p:spPr bwMode="auto">
          <a:xfrm>
            <a:off x="6124063" y="495565"/>
            <a:ext cx="2745699" cy="67457"/>
          </a:xfrm>
          <a:prstGeom prst="rect">
            <a:avLst/>
          </a:prstGeom>
          <a:solidFill>
            <a:srgbClr val="FF00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zh-TW" altLang="en-US" sz="1800" b="0" i="0" u="none" strike="noStrike" cap="none" normalizeH="0" baseline="0" smtClean="0">
              <a:ln>
                <a:noFill/>
              </a:ln>
              <a:solidFill>
                <a:srgbClr val="FF00FF"/>
              </a:solidFill>
              <a:effectLst/>
              <a:latin typeface="Garamond" pitchFamily="18" charset="0"/>
              <a:ea typeface="新細明體" pitchFamily="18" charset="-120"/>
            </a:endParaRPr>
          </a:p>
        </p:txBody>
      </p:sp>
      <p:sp>
        <p:nvSpPr>
          <p:cNvPr id="18" name="矩形 17"/>
          <p:cNvSpPr/>
          <p:nvPr/>
        </p:nvSpPr>
        <p:spPr bwMode="auto">
          <a:xfrm>
            <a:off x="0" y="749301"/>
            <a:ext cx="9145588" cy="56134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zh-TW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aramond" pitchFamily="18" charset="0"/>
              <a:ea typeface="新細明體" pitchFamily="18" charset="-120"/>
            </a:endParaRPr>
          </a:p>
        </p:txBody>
      </p:sp>
      <p:pic>
        <p:nvPicPr>
          <p:cNvPr id="2" name="圖片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6833" y="2350951"/>
            <a:ext cx="1996071" cy="2880000"/>
          </a:xfrm>
          <a:prstGeom prst="rect">
            <a:avLst/>
          </a:prstGeom>
        </p:spPr>
      </p:pic>
      <p:pic>
        <p:nvPicPr>
          <p:cNvPr id="3" name="圖片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0582" y="2350951"/>
            <a:ext cx="1993846" cy="2880000"/>
          </a:xfrm>
          <a:prstGeom prst="rect">
            <a:avLst/>
          </a:prstGeom>
        </p:spPr>
      </p:pic>
      <p:pic>
        <p:nvPicPr>
          <p:cNvPr id="8" name="圖片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8999" y="2350951"/>
            <a:ext cx="1993846" cy="2880000"/>
          </a:xfrm>
          <a:prstGeom prst="rect">
            <a:avLst/>
          </a:prstGeom>
        </p:spPr>
      </p:pic>
      <p:pic>
        <p:nvPicPr>
          <p:cNvPr id="19" name="圖片 1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3638" y="2350951"/>
            <a:ext cx="1996071" cy="2880000"/>
          </a:xfrm>
          <a:prstGeom prst="rect">
            <a:avLst/>
          </a:prstGeom>
        </p:spPr>
      </p:pic>
      <p:sp>
        <p:nvSpPr>
          <p:cNvPr id="20" name="文字方塊 19"/>
          <p:cNvSpPr txBox="1"/>
          <p:nvPr/>
        </p:nvSpPr>
        <p:spPr>
          <a:xfrm>
            <a:off x="308998" y="850900"/>
            <a:ext cx="823810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zh-TW" sz="1400" dirty="0" smtClean="0">
                <a:solidFill>
                  <a:schemeClr val="bg2"/>
                </a:solidFill>
                <a:latin typeface="+mj-ea"/>
                <a:ea typeface="+mj-ea"/>
              </a:rPr>
              <a:t>Sign </a:t>
            </a:r>
            <a:r>
              <a:rPr lang="en-US" altLang="zh-TW" sz="1400" dirty="0" smtClean="0">
                <a:solidFill>
                  <a:schemeClr val="bg2"/>
                </a:solidFill>
                <a:latin typeface="+mj-ea"/>
                <a:ea typeface="+mj-ea"/>
              </a:rPr>
              <a:t>in</a:t>
            </a:r>
            <a:r>
              <a:rPr lang="zh-TW" altLang="en-US" sz="1400" dirty="0" smtClean="0">
                <a:solidFill>
                  <a:schemeClr val="bg2"/>
                </a:solidFill>
                <a:latin typeface="+mj-ea"/>
                <a:ea typeface="+mj-ea"/>
              </a:rPr>
              <a:t>等</a:t>
            </a:r>
            <a:r>
              <a:rPr lang="en-US" altLang="zh-TW" sz="1400" dirty="0" smtClean="0">
                <a:solidFill>
                  <a:schemeClr val="bg2"/>
                </a:solidFill>
                <a:latin typeface="+mj-ea"/>
                <a:ea typeface="+mj-ea"/>
              </a:rPr>
              <a:t>Button</a:t>
            </a:r>
            <a:r>
              <a:rPr lang="zh-TW" altLang="en-US" sz="1400" dirty="0" smtClean="0">
                <a:solidFill>
                  <a:schemeClr val="bg2"/>
                </a:solidFill>
                <a:latin typeface="+mj-ea"/>
                <a:ea typeface="+mj-ea"/>
              </a:rPr>
              <a:t>與輸入框的距離，除有</a:t>
            </a:r>
            <a:r>
              <a:rPr lang="en-US" altLang="zh-TW" sz="1400" dirty="0" smtClean="0">
                <a:solidFill>
                  <a:schemeClr val="bg2"/>
                </a:solidFill>
                <a:latin typeface="+mj-ea"/>
                <a:ea typeface="+mj-ea"/>
              </a:rPr>
              <a:t>Forget Password</a:t>
            </a:r>
            <a:r>
              <a:rPr lang="zh-TW" altLang="en-US" sz="1400" dirty="0" smtClean="0">
                <a:solidFill>
                  <a:schemeClr val="bg2"/>
                </a:solidFill>
                <a:latin typeface="+mj-ea"/>
                <a:ea typeface="+mj-ea"/>
              </a:rPr>
              <a:t> 的狀況外，其他狀態時距離均一致</a:t>
            </a:r>
            <a:r>
              <a:rPr lang="zh-TW" altLang="en-US" sz="1400" dirty="0" smtClean="0">
                <a:solidFill>
                  <a:schemeClr val="bg2"/>
                </a:solidFill>
                <a:latin typeface="+mj-ea"/>
                <a:ea typeface="+mj-ea"/>
              </a:rPr>
              <a:t>。</a:t>
            </a:r>
            <a:endParaRPr lang="en-US" altLang="zh-TW" sz="1400" dirty="0" smtClean="0">
              <a:solidFill>
                <a:schemeClr val="bg2"/>
              </a:solidFill>
              <a:latin typeface="+mj-ea"/>
              <a:ea typeface="+mj-ea"/>
            </a:endParaRPr>
          </a:p>
          <a:p>
            <a:pPr algn="l"/>
            <a:r>
              <a:rPr lang="en-US" altLang="zh-TW" sz="1400" dirty="0" smtClean="0">
                <a:solidFill>
                  <a:schemeClr val="bg2"/>
                </a:solidFill>
                <a:latin typeface="+mj-ea"/>
              </a:rPr>
              <a:t>(</a:t>
            </a:r>
            <a:r>
              <a:rPr lang="zh-TW" altLang="en-US" sz="1400" dirty="0" smtClean="0">
                <a:solidFill>
                  <a:schemeClr val="bg2"/>
                </a:solidFill>
                <a:latin typeface="+mj-ea"/>
              </a:rPr>
              <a:t>下圖以</a:t>
            </a:r>
            <a:r>
              <a:rPr lang="en-US" altLang="zh-TW" sz="1400" dirty="0">
                <a:solidFill>
                  <a:schemeClr val="bg2"/>
                </a:solidFill>
                <a:latin typeface="+mj-ea"/>
              </a:rPr>
              <a:t>4k 2560</a:t>
            </a:r>
            <a:r>
              <a:rPr lang="zh-TW" altLang="en-US" sz="1400" dirty="0">
                <a:solidFill>
                  <a:schemeClr val="bg2"/>
                </a:solidFill>
                <a:latin typeface="+mj-ea"/>
              </a:rPr>
              <a:t>為</a:t>
            </a:r>
            <a:r>
              <a:rPr lang="zh-TW" altLang="en-US" sz="1400" dirty="0" smtClean="0">
                <a:solidFill>
                  <a:schemeClr val="bg2"/>
                </a:solidFill>
                <a:latin typeface="+mj-ea"/>
              </a:rPr>
              <a:t>例</a:t>
            </a:r>
            <a:r>
              <a:rPr lang="en-US" altLang="zh-TW" sz="1400" dirty="0" smtClean="0">
                <a:solidFill>
                  <a:schemeClr val="bg2"/>
                </a:solidFill>
                <a:latin typeface="+mj-ea"/>
              </a:rPr>
              <a:t>)</a:t>
            </a:r>
            <a:endParaRPr lang="zh-TW" altLang="en-US" sz="1400" dirty="0">
              <a:solidFill>
                <a:schemeClr val="bg2"/>
              </a:solidFill>
              <a:latin typeface="+mj-ea"/>
              <a:ea typeface="+mj-ea"/>
            </a:endParaRPr>
          </a:p>
        </p:txBody>
      </p:sp>
      <p:sp>
        <p:nvSpPr>
          <p:cNvPr id="21" name="文字方塊 20"/>
          <p:cNvSpPr txBox="1"/>
          <p:nvPr/>
        </p:nvSpPr>
        <p:spPr>
          <a:xfrm>
            <a:off x="828868" y="1954598"/>
            <a:ext cx="95410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sz="1200" b="1" dirty="0" smtClean="0">
                <a:solidFill>
                  <a:schemeClr val="bg2"/>
                </a:solidFill>
                <a:latin typeface="+mj-ea"/>
                <a:ea typeface="+mj-ea"/>
              </a:rPr>
              <a:t>登入主頁面</a:t>
            </a:r>
            <a:endParaRPr lang="zh-TW" altLang="en-US" sz="1200" b="1" dirty="0">
              <a:solidFill>
                <a:schemeClr val="bg2"/>
              </a:solidFill>
              <a:latin typeface="+mj-ea"/>
              <a:ea typeface="+mj-ea"/>
            </a:endParaRPr>
          </a:p>
        </p:txBody>
      </p:sp>
      <p:sp>
        <p:nvSpPr>
          <p:cNvPr id="22" name="文字方塊 21"/>
          <p:cNvSpPr txBox="1"/>
          <p:nvPr/>
        </p:nvSpPr>
        <p:spPr>
          <a:xfrm>
            <a:off x="2690038" y="1954598"/>
            <a:ext cx="156966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sz="1200" b="1" dirty="0" smtClean="0">
                <a:solidFill>
                  <a:schemeClr val="bg2"/>
                </a:solidFill>
                <a:latin typeface="+mj-ea"/>
                <a:ea typeface="+mj-ea"/>
              </a:rPr>
              <a:t>第一次登入修改密碼</a:t>
            </a:r>
            <a:endParaRPr lang="zh-TW" altLang="en-US" sz="1200" b="1" dirty="0">
              <a:solidFill>
                <a:schemeClr val="bg2"/>
              </a:solidFill>
              <a:latin typeface="+mj-ea"/>
              <a:ea typeface="+mj-ea"/>
            </a:endParaRPr>
          </a:p>
        </p:txBody>
      </p:sp>
      <p:sp>
        <p:nvSpPr>
          <p:cNvPr id="23" name="文字方塊 22"/>
          <p:cNvSpPr txBox="1"/>
          <p:nvPr/>
        </p:nvSpPr>
        <p:spPr>
          <a:xfrm>
            <a:off x="5179949" y="1954598"/>
            <a:ext cx="87511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TW" altLang="en-US" sz="1200" b="1" dirty="0" smtClean="0">
                <a:solidFill>
                  <a:schemeClr val="bg2"/>
                </a:solidFill>
                <a:latin typeface="+mj-ea"/>
                <a:ea typeface="+mj-ea"/>
              </a:rPr>
              <a:t>忘記密碼</a:t>
            </a:r>
            <a:endParaRPr lang="zh-TW" altLang="en-US" sz="1200" b="1" dirty="0">
              <a:solidFill>
                <a:schemeClr val="bg2"/>
              </a:solidFill>
              <a:latin typeface="+mj-ea"/>
              <a:ea typeface="+mj-ea"/>
            </a:endParaRPr>
          </a:p>
        </p:txBody>
      </p:sp>
      <p:sp>
        <p:nvSpPr>
          <p:cNvPr id="24" name="文字方塊 23"/>
          <p:cNvSpPr txBox="1"/>
          <p:nvPr/>
        </p:nvSpPr>
        <p:spPr>
          <a:xfrm>
            <a:off x="7382402" y="1954598"/>
            <a:ext cx="74571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1200" b="1" dirty="0" smtClean="0">
                <a:solidFill>
                  <a:schemeClr val="bg2"/>
                </a:solidFill>
                <a:latin typeface="+mj-ea"/>
                <a:ea typeface="+mj-ea"/>
              </a:rPr>
              <a:t>Sign up</a:t>
            </a:r>
            <a:endParaRPr lang="zh-TW" altLang="en-US" sz="1200" b="1" dirty="0">
              <a:solidFill>
                <a:schemeClr val="bg2"/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367716934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圖片 1" descr="2013WPC主圖繁體字0918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69592" cy="687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9886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標題 1"/>
          <p:cNvSpPr>
            <a:spLocks noGrp="1"/>
          </p:cNvSpPr>
          <p:nvPr>
            <p:ph type="title"/>
          </p:nvPr>
        </p:nvSpPr>
        <p:spPr>
          <a:xfrm>
            <a:off x="241531" y="0"/>
            <a:ext cx="8278888" cy="1460915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altLang="zh-TW" sz="2400" dirty="0" err="1" smtClean="0"/>
              <a:t>WISE-PaaS</a:t>
            </a:r>
            <a:r>
              <a:rPr lang="zh-TW" altLang="en-US" sz="2400" dirty="0" smtClean="0"/>
              <a:t>登入畫面</a:t>
            </a:r>
            <a:r>
              <a:rPr lang="zh-TW" altLang="en-US" sz="2400" dirty="0"/>
              <a:t>規範與原則</a:t>
            </a:r>
            <a:endParaRPr lang="zh-TW" altLang="en-US" sz="1600" b="0" dirty="0">
              <a:solidFill>
                <a:schemeClr val="bg2"/>
              </a:solidFill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1006451" y="762450"/>
            <a:ext cx="7367082" cy="16685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TW" altLang="en-US" sz="1400" dirty="0">
                <a:solidFill>
                  <a:schemeClr val="bg2"/>
                </a:solidFill>
                <a:latin typeface="+mj-ea"/>
                <a:ea typeface="+mj-ea"/>
              </a:rPr>
              <a:t>所有</a:t>
            </a:r>
            <a:r>
              <a:rPr lang="en-US" altLang="zh-TW" sz="1400" dirty="0" err="1">
                <a:solidFill>
                  <a:schemeClr val="bg2"/>
                </a:solidFill>
                <a:latin typeface="+mj-ea"/>
                <a:ea typeface="+mj-ea"/>
              </a:rPr>
              <a:t>WISE-PaaS</a:t>
            </a:r>
            <a:r>
              <a:rPr lang="zh-TW" altLang="en-US" sz="1400" dirty="0">
                <a:solidFill>
                  <a:schemeClr val="bg2"/>
                </a:solidFill>
                <a:latin typeface="+mj-ea"/>
                <a:ea typeface="+mj-ea"/>
              </a:rPr>
              <a:t>登入頁均只有一種登入</a:t>
            </a:r>
            <a:r>
              <a:rPr lang="zh-TW" altLang="en-US" sz="1400" dirty="0" smtClean="0">
                <a:solidFill>
                  <a:schemeClr val="bg2"/>
                </a:solidFill>
                <a:latin typeface="+mj-ea"/>
                <a:ea typeface="+mj-ea"/>
              </a:rPr>
              <a:t>畫面</a:t>
            </a:r>
            <a:endParaRPr lang="en-US" altLang="zh-TW" sz="1400" dirty="0" smtClean="0">
              <a:solidFill>
                <a:schemeClr val="bg2"/>
              </a:solidFill>
              <a:latin typeface="+mj-ea"/>
              <a:ea typeface="+mj-ea"/>
            </a:endParaRPr>
          </a:p>
          <a:p>
            <a:pPr marL="342900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TW" altLang="en-US" sz="1400" dirty="0" smtClean="0">
                <a:solidFill>
                  <a:schemeClr val="bg2"/>
                </a:solidFill>
                <a:latin typeface="+mj-ea"/>
                <a:ea typeface="+mj-ea"/>
              </a:rPr>
              <a:t>左上方</a:t>
            </a:r>
            <a:r>
              <a:rPr lang="zh-TW" altLang="en-US" sz="1400" dirty="0">
                <a:solidFill>
                  <a:schemeClr val="bg2"/>
                </a:solidFill>
                <a:latin typeface="+mj-ea"/>
                <a:ea typeface="+mj-ea"/>
              </a:rPr>
              <a:t>需顯示</a:t>
            </a:r>
            <a:r>
              <a:rPr lang="en-US" altLang="zh-TW" sz="1400" dirty="0" err="1">
                <a:solidFill>
                  <a:schemeClr val="bg2"/>
                </a:solidFill>
                <a:latin typeface="+mj-ea"/>
                <a:ea typeface="+mj-ea"/>
              </a:rPr>
              <a:t>WISE-PaaS</a:t>
            </a:r>
            <a:r>
              <a:rPr lang="en-US" altLang="zh-TW" sz="1400" dirty="0">
                <a:solidFill>
                  <a:schemeClr val="bg2"/>
                </a:solidFill>
                <a:latin typeface="+mj-ea"/>
                <a:ea typeface="+mj-ea"/>
              </a:rPr>
              <a:t> </a:t>
            </a:r>
            <a:r>
              <a:rPr lang="en-US" altLang="zh-TW" sz="1400" dirty="0" err="1">
                <a:solidFill>
                  <a:schemeClr val="bg2"/>
                </a:solidFill>
                <a:latin typeface="+mj-ea"/>
                <a:ea typeface="+mj-ea"/>
              </a:rPr>
              <a:t>Platfrom</a:t>
            </a:r>
            <a:r>
              <a:rPr lang="en-US" altLang="zh-TW" sz="1400" dirty="0">
                <a:solidFill>
                  <a:schemeClr val="bg2"/>
                </a:solidFill>
                <a:latin typeface="+mj-ea"/>
                <a:ea typeface="+mj-ea"/>
              </a:rPr>
              <a:t> </a:t>
            </a:r>
            <a:r>
              <a:rPr lang="en-US" altLang="zh-TW" sz="1400" dirty="0" smtClean="0">
                <a:solidFill>
                  <a:schemeClr val="bg2"/>
                </a:solidFill>
                <a:latin typeface="+mj-ea"/>
                <a:ea typeface="+mj-ea"/>
              </a:rPr>
              <a:t>Logo</a:t>
            </a:r>
          </a:p>
          <a:p>
            <a:pPr marL="342900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TW" altLang="en-US" sz="1400" dirty="0" smtClean="0">
                <a:solidFill>
                  <a:schemeClr val="bg2"/>
                </a:solidFill>
                <a:latin typeface="+mj-ea"/>
                <a:ea typeface="+mj-ea"/>
              </a:rPr>
              <a:t>中間</a:t>
            </a:r>
            <a:r>
              <a:rPr lang="zh-TW" altLang="en-US" sz="1400" dirty="0">
                <a:solidFill>
                  <a:schemeClr val="bg2"/>
                </a:solidFill>
                <a:latin typeface="+mj-ea"/>
                <a:ea typeface="+mj-ea"/>
              </a:rPr>
              <a:t>上方放置</a:t>
            </a:r>
            <a:r>
              <a:rPr lang="zh-TW" altLang="en-US" sz="1400" dirty="0" smtClean="0">
                <a:solidFill>
                  <a:schemeClr val="bg2"/>
                </a:solidFill>
                <a:latin typeface="+mj-ea"/>
                <a:ea typeface="+mj-ea"/>
              </a:rPr>
              <a:t>與軟體內容</a:t>
            </a:r>
            <a:r>
              <a:rPr lang="zh-TW" altLang="en-US" sz="1400" dirty="0">
                <a:solidFill>
                  <a:schemeClr val="bg2"/>
                </a:solidFill>
                <a:latin typeface="+mj-ea"/>
                <a:ea typeface="+mj-ea"/>
              </a:rPr>
              <a:t>相關之</a:t>
            </a:r>
            <a:r>
              <a:rPr lang="en-US" altLang="zh-TW" sz="1400" dirty="0">
                <a:solidFill>
                  <a:schemeClr val="bg2"/>
                </a:solidFill>
                <a:latin typeface="+mj-ea"/>
                <a:ea typeface="+mj-ea"/>
              </a:rPr>
              <a:t>SRP </a:t>
            </a:r>
            <a:r>
              <a:rPr lang="en-US" altLang="zh-TW" sz="1400" dirty="0" smtClean="0">
                <a:solidFill>
                  <a:schemeClr val="bg2"/>
                </a:solidFill>
                <a:latin typeface="+mj-ea"/>
                <a:ea typeface="+mj-ea"/>
              </a:rPr>
              <a:t>Logo</a:t>
            </a:r>
            <a:endParaRPr lang="en-US" altLang="zh-TW" sz="1400" dirty="0" smtClean="0">
              <a:latin typeface="+mj-ea"/>
              <a:ea typeface="+mj-ea"/>
            </a:endParaRPr>
          </a:p>
          <a:p>
            <a:pPr marL="342900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TW" altLang="en-US" sz="1400" dirty="0" smtClean="0">
                <a:solidFill>
                  <a:schemeClr val="bg2"/>
                </a:solidFill>
                <a:latin typeface="+mj-ea"/>
                <a:ea typeface="+mj-ea"/>
              </a:rPr>
              <a:t>畫面以</a:t>
            </a:r>
            <a:r>
              <a:rPr lang="en-US" altLang="zh-TW" sz="1400" dirty="0" smtClean="0">
                <a:solidFill>
                  <a:schemeClr val="bg2"/>
                </a:solidFill>
                <a:latin typeface="+mj-ea"/>
                <a:ea typeface="+mj-ea"/>
              </a:rPr>
              <a:t>RWD</a:t>
            </a:r>
            <a:r>
              <a:rPr lang="en-US" altLang="zh-TW" sz="1400" dirty="0">
                <a:solidFill>
                  <a:schemeClr val="bg2"/>
                </a:solidFill>
                <a:latin typeface="+mj-ea"/>
                <a:ea typeface="+mj-ea"/>
              </a:rPr>
              <a:t>(</a:t>
            </a:r>
            <a:r>
              <a:rPr lang="zh-TW" altLang="en-US" sz="1400" dirty="0">
                <a:solidFill>
                  <a:schemeClr val="bg2"/>
                </a:solidFill>
                <a:latin typeface="+mj-ea"/>
                <a:ea typeface="+mj-ea"/>
              </a:rPr>
              <a:t>響應式設計</a:t>
            </a:r>
            <a:r>
              <a:rPr lang="en-US" altLang="zh-TW" sz="1400" dirty="0" smtClean="0">
                <a:solidFill>
                  <a:schemeClr val="bg2"/>
                </a:solidFill>
                <a:latin typeface="+mj-ea"/>
                <a:ea typeface="+mj-ea"/>
              </a:rPr>
              <a:t>)</a:t>
            </a:r>
            <a:r>
              <a:rPr lang="zh-TW" altLang="en-US" sz="1400" dirty="0" smtClean="0">
                <a:solidFill>
                  <a:schemeClr val="bg2"/>
                </a:solidFill>
                <a:latin typeface="+mj-ea"/>
                <a:ea typeface="+mj-ea"/>
              </a:rPr>
              <a:t>編寫，以符合各種螢幕與解析度大小</a:t>
            </a:r>
            <a:endParaRPr lang="en-US" altLang="zh-TW" sz="1400" dirty="0" smtClean="0">
              <a:solidFill>
                <a:schemeClr val="bg2"/>
              </a:solidFill>
              <a:latin typeface="+mj-ea"/>
              <a:ea typeface="+mj-ea"/>
            </a:endParaRPr>
          </a:p>
          <a:p>
            <a:pPr marL="342900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TW" altLang="en-US" sz="1400" dirty="0" smtClean="0">
                <a:solidFill>
                  <a:schemeClr val="bg2"/>
                </a:solidFill>
                <a:latin typeface="+mj-ea"/>
                <a:ea typeface="+mj-ea"/>
              </a:rPr>
              <a:t>針對</a:t>
            </a:r>
            <a:r>
              <a:rPr lang="en-US" altLang="zh-TW" sz="1400" dirty="0" smtClean="0">
                <a:solidFill>
                  <a:schemeClr val="bg2"/>
                </a:solidFill>
                <a:latin typeface="+mj-ea"/>
                <a:ea typeface="+mj-ea"/>
              </a:rPr>
              <a:t>4</a:t>
            </a:r>
            <a:r>
              <a:rPr lang="zh-TW" altLang="en-US" sz="1400" dirty="0" smtClean="0">
                <a:solidFill>
                  <a:schemeClr val="bg2"/>
                </a:solidFill>
                <a:latin typeface="+mj-ea"/>
                <a:ea typeface="+mj-ea"/>
              </a:rPr>
              <a:t>種</a:t>
            </a:r>
            <a:r>
              <a:rPr lang="zh-TW" altLang="en-US" sz="1400" dirty="0">
                <a:solidFill>
                  <a:schemeClr val="bg2"/>
                </a:solidFill>
                <a:latin typeface="+mj-ea"/>
                <a:ea typeface="+mj-ea"/>
              </a:rPr>
              <a:t>不同載</a:t>
            </a:r>
            <a:r>
              <a:rPr lang="zh-TW" altLang="en-US" sz="1400" dirty="0" smtClean="0">
                <a:solidFill>
                  <a:schemeClr val="bg2"/>
                </a:solidFill>
                <a:latin typeface="+mj-ea"/>
                <a:ea typeface="+mj-ea"/>
              </a:rPr>
              <a:t>具，共</a:t>
            </a:r>
            <a:r>
              <a:rPr lang="en-US" altLang="zh-TW" sz="1400" dirty="0" smtClean="0">
                <a:solidFill>
                  <a:schemeClr val="bg2"/>
                </a:solidFill>
                <a:latin typeface="+mj-ea"/>
                <a:ea typeface="+mj-ea"/>
              </a:rPr>
              <a:t>6</a:t>
            </a:r>
            <a:r>
              <a:rPr lang="zh-TW" altLang="en-US" sz="1400" dirty="0" smtClean="0">
                <a:solidFill>
                  <a:schemeClr val="bg2"/>
                </a:solidFill>
                <a:latin typeface="+mj-ea"/>
                <a:ea typeface="+mj-ea"/>
              </a:rPr>
              <a:t>種解析度分別規劃，內容包括如下，並</a:t>
            </a:r>
            <a:r>
              <a:rPr lang="zh-TW" altLang="en-US" sz="1400" dirty="0">
                <a:solidFill>
                  <a:schemeClr val="bg2"/>
                </a:solidFill>
                <a:latin typeface="+mj-ea"/>
                <a:ea typeface="+mj-ea"/>
              </a:rPr>
              <a:t>統一以</a:t>
            </a:r>
            <a:r>
              <a:rPr lang="en-US" altLang="zh-TW" sz="1400" dirty="0">
                <a:solidFill>
                  <a:schemeClr val="bg2"/>
                </a:solidFill>
                <a:latin typeface="+mj-ea"/>
                <a:ea typeface="+mj-ea"/>
              </a:rPr>
              <a:t>PX</a:t>
            </a:r>
            <a:r>
              <a:rPr lang="zh-TW" altLang="en-US" sz="1400" dirty="0" smtClean="0">
                <a:solidFill>
                  <a:schemeClr val="bg2"/>
                </a:solidFill>
                <a:latin typeface="+mj-ea"/>
                <a:ea typeface="+mj-ea"/>
              </a:rPr>
              <a:t>單位標註呈現</a:t>
            </a:r>
            <a:r>
              <a:rPr lang="zh-TW" altLang="en-US" sz="1400" dirty="0">
                <a:solidFill>
                  <a:schemeClr val="bg2"/>
                </a:solidFill>
                <a:latin typeface="+mj-ea"/>
                <a:ea typeface="+mj-ea"/>
              </a:rPr>
              <a:t>。</a:t>
            </a:r>
            <a:endParaRPr lang="en-US" altLang="zh-TW" sz="1400" dirty="0" smtClean="0">
              <a:solidFill>
                <a:schemeClr val="bg2"/>
              </a:solidFill>
              <a:latin typeface="+mj-ea"/>
              <a:ea typeface="+mj-ea"/>
            </a:endParaRPr>
          </a:p>
        </p:txBody>
      </p:sp>
      <p:graphicFrame>
        <p:nvGraphicFramePr>
          <p:cNvPr id="6" name="表格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82182856"/>
              </p:ext>
            </p:extLst>
          </p:nvPr>
        </p:nvGraphicFramePr>
        <p:xfrm>
          <a:off x="1389648" y="2772834"/>
          <a:ext cx="6689556" cy="2971801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1672389"/>
                <a:gridCol w="2027682"/>
                <a:gridCol w="1618850"/>
                <a:gridCol w="1370635"/>
              </a:tblGrid>
              <a:tr h="424543">
                <a:tc>
                  <a:txBody>
                    <a:bodyPr/>
                    <a:lstStyle/>
                    <a:p>
                      <a:r>
                        <a:rPr lang="en-US" altLang="zh-TW" sz="1000" dirty="0" smtClean="0">
                          <a:solidFill>
                            <a:sysClr val="windowText" lastClr="000000"/>
                          </a:solidFill>
                          <a:latin typeface="+mj-lt"/>
                        </a:rPr>
                        <a:t>Device</a:t>
                      </a:r>
                      <a:endParaRPr lang="zh-TW" altLang="en-US" sz="1000" dirty="0">
                        <a:solidFill>
                          <a:sysClr val="windowText" lastClr="000000"/>
                        </a:solidFill>
                        <a:latin typeface="+mj-lt"/>
                        <a:ea typeface="+mj-e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sz="1000" dirty="0" smtClean="0">
                          <a:solidFill>
                            <a:sysClr val="windowText" lastClr="000000"/>
                          </a:solidFill>
                          <a:latin typeface="+mj-lt"/>
                        </a:rPr>
                        <a:t>Physical Size</a:t>
                      </a:r>
                      <a:r>
                        <a:rPr lang="en-US" altLang="zh-TW" sz="1000" baseline="0" dirty="0" smtClean="0">
                          <a:solidFill>
                            <a:sysClr val="windowText" lastClr="000000"/>
                          </a:solidFill>
                          <a:latin typeface="+mj-lt"/>
                        </a:rPr>
                        <a:t> </a:t>
                      </a:r>
                      <a:r>
                        <a:rPr lang="en-US" altLang="zh-TW" sz="1000" dirty="0" smtClean="0">
                          <a:solidFill>
                            <a:sysClr val="windowText" lastClr="000000"/>
                          </a:solidFill>
                          <a:latin typeface="+mj-lt"/>
                        </a:rPr>
                        <a:t>(inch)</a:t>
                      </a:r>
                      <a:endParaRPr lang="zh-TW" altLang="en-US" sz="1000" dirty="0" smtClean="0">
                        <a:solidFill>
                          <a:sysClr val="windowText" lastClr="000000"/>
                        </a:solidFill>
                        <a:latin typeface="+mj-lt"/>
                      </a:endParaRPr>
                    </a:p>
                    <a:p>
                      <a:endParaRPr lang="zh-TW" altLang="en-US" sz="1000" dirty="0">
                        <a:solidFill>
                          <a:sysClr val="windowText" lastClr="000000"/>
                        </a:solidFill>
                        <a:latin typeface="+mj-lt"/>
                        <a:ea typeface="+mj-e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sz="1000" dirty="0" smtClean="0">
                          <a:solidFill>
                            <a:sysClr val="windowText" lastClr="000000"/>
                          </a:solidFill>
                          <a:latin typeface="+mj-lt"/>
                        </a:rPr>
                        <a:t>Width</a:t>
                      </a:r>
                      <a:r>
                        <a:rPr lang="en-US" altLang="zh-TW" sz="1000" baseline="0" dirty="0" smtClean="0">
                          <a:solidFill>
                            <a:sysClr val="windowText" lastClr="000000"/>
                          </a:solidFill>
                          <a:latin typeface="+mj-lt"/>
                        </a:rPr>
                        <a:t> </a:t>
                      </a:r>
                      <a:r>
                        <a:rPr lang="en-US" altLang="zh-TW" sz="1000" dirty="0" smtClean="0">
                          <a:solidFill>
                            <a:sysClr val="windowText" lastClr="000000"/>
                          </a:solidFill>
                          <a:latin typeface="+mj-lt"/>
                        </a:rPr>
                        <a:t>(PX)</a:t>
                      </a:r>
                      <a:endParaRPr lang="zh-TW" altLang="en-US" sz="1000" dirty="0" smtClean="0">
                        <a:solidFill>
                          <a:sysClr val="windowText" lastClr="000000"/>
                        </a:solidFill>
                        <a:latin typeface="+mj-lt"/>
                      </a:endParaRPr>
                    </a:p>
                    <a:p>
                      <a:endParaRPr lang="zh-TW" altLang="en-US" sz="1000" dirty="0">
                        <a:solidFill>
                          <a:sysClr val="windowText" lastClr="000000"/>
                        </a:solidFill>
                        <a:latin typeface="+mj-lt"/>
                        <a:ea typeface="+mj-e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sz="1000" dirty="0" smtClean="0">
                          <a:solidFill>
                            <a:sysClr val="windowText" lastClr="000000"/>
                          </a:solidFill>
                          <a:latin typeface="+mj-lt"/>
                        </a:rPr>
                        <a:t>High</a:t>
                      </a:r>
                      <a:r>
                        <a:rPr lang="en-US" altLang="zh-TW" sz="1000" baseline="0" dirty="0" smtClean="0">
                          <a:solidFill>
                            <a:sysClr val="windowText" lastClr="000000"/>
                          </a:solidFill>
                          <a:latin typeface="+mj-lt"/>
                        </a:rPr>
                        <a:t> </a:t>
                      </a:r>
                      <a:r>
                        <a:rPr lang="en-US" altLang="zh-TW" sz="1000" dirty="0" smtClean="0">
                          <a:solidFill>
                            <a:sysClr val="windowText" lastClr="000000"/>
                          </a:solidFill>
                          <a:latin typeface="+mj-lt"/>
                        </a:rPr>
                        <a:t>(PX)</a:t>
                      </a:r>
                      <a:endParaRPr lang="zh-TW" altLang="en-US" sz="1000" dirty="0" smtClean="0">
                        <a:solidFill>
                          <a:sysClr val="windowText" lastClr="000000"/>
                        </a:solidFill>
                        <a:latin typeface="+mj-lt"/>
                      </a:endParaRPr>
                    </a:p>
                    <a:p>
                      <a:endParaRPr lang="zh-TW" altLang="en-US" sz="1000" dirty="0">
                        <a:solidFill>
                          <a:sysClr val="windowText" lastClr="000000"/>
                        </a:solidFill>
                        <a:latin typeface="+mj-lt"/>
                        <a:ea typeface="+mj-ea"/>
                      </a:endParaRPr>
                    </a:p>
                  </a:txBody>
                  <a:tcPr/>
                </a:tc>
              </a:tr>
              <a:tr h="42454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altLang="zh-TW" sz="1000" dirty="0" smtClean="0">
                          <a:effectLst/>
                          <a:latin typeface="+mj-lt"/>
                        </a:rPr>
                        <a:t>Mobile M</a:t>
                      </a:r>
                      <a:endParaRPr lang="zh-TW" altLang="zh-TW" sz="1000" dirty="0" smtClean="0">
                        <a:effectLst/>
                        <a:latin typeface="+mj-lt"/>
                        <a:ea typeface="+mj-ea"/>
                        <a:cs typeface="新細明體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121944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000" kern="1200" dirty="0" smtClean="0">
                          <a:effectLst/>
                          <a:latin typeface="+mj-lt"/>
                        </a:rPr>
                        <a:t>4.7”</a:t>
                      </a:r>
                      <a:r>
                        <a:rPr lang="en-US" altLang="zh-TW" sz="1000" dirty="0" smtClean="0">
                          <a:effectLst/>
                          <a:latin typeface="+mj-lt"/>
                        </a:rPr>
                        <a:t>(W:375PT)</a:t>
                      </a:r>
                      <a:endParaRPr lang="zh-TW" altLang="en-US" sz="1000" dirty="0" smtClean="0">
                        <a:latin typeface="+mj-lt"/>
                      </a:endParaRPr>
                    </a:p>
                    <a:p>
                      <a:endParaRPr lang="zh-TW" altLang="en-US" sz="1000" dirty="0">
                        <a:latin typeface="+mj-lt"/>
                        <a:ea typeface="+mj-e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sz="1000" dirty="0" smtClean="0">
                          <a:latin typeface="+mj-lt"/>
                        </a:rPr>
                        <a:t>750PX</a:t>
                      </a:r>
                      <a:endParaRPr lang="zh-TW" altLang="en-US" sz="1000" dirty="0">
                        <a:latin typeface="+mj-lt"/>
                        <a:ea typeface="+mj-e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sz="1000" dirty="0" smtClean="0">
                          <a:latin typeface="+mj-lt"/>
                        </a:rPr>
                        <a:t>1334PX</a:t>
                      </a:r>
                      <a:endParaRPr lang="zh-TW" altLang="en-US" sz="1000" dirty="0">
                        <a:latin typeface="+mj-lt"/>
                        <a:ea typeface="+mj-ea"/>
                      </a:endParaRPr>
                    </a:p>
                  </a:txBody>
                  <a:tcPr/>
                </a:tc>
              </a:tr>
              <a:tr h="424543">
                <a:tc>
                  <a:txBody>
                    <a:bodyPr/>
                    <a:lstStyle/>
                    <a:p>
                      <a:pPr marL="0" marR="0" indent="0" algn="l" defTabSz="121944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000" dirty="0" smtClean="0">
                          <a:effectLst/>
                          <a:latin typeface="+mj-lt"/>
                        </a:rPr>
                        <a:t>Mobile L</a:t>
                      </a:r>
                      <a:endParaRPr lang="zh-TW" altLang="zh-TW" sz="1000" dirty="0" smtClean="0">
                        <a:effectLst/>
                        <a:latin typeface="+mj-lt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endParaRPr lang="zh-TW" altLang="zh-TW" sz="1000" dirty="0">
                        <a:effectLst/>
                        <a:latin typeface="+mj-lt"/>
                        <a:ea typeface="+mj-ea"/>
                        <a:cs typeface="新細明體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121944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000" kern="1200" dirty="0" smtClean="0">
                          <a:effectLst/>
                          <a:latin typeface="+mj-lt"/>
                        </a:rPr>
                        <a:t>5.5”</a:t>
                      </a:r>
                      <a:r>
                        <a:rPr lang="en-US" altLang="zh-TW" sz="1000" dirty="0" smtClean="0">
                          <a:effectLst/>
                          <a:latin typeface="+mj-lt"/>
                        </a:rPr>
                        <a:t>(W:425PT)</a:t>
                      </a:r>
                      <a:endParaRPr lang="zh-TW" altLang="en-US" sz="1000" dirty="0" smtClean="0">
                        <a:latin typeface="+mj-lt"/>
                      </a:endParaRPr>
                    </a:p>
                    <a:p>
                      <a:endParaRPr lang="zh-TW" altLang="en-US" sz="1000" dirty="0">
                        <a:latin typeface="+mj-lt"/>
                        <a:ea typeface="+mj-e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sz="1000" dirty="0" smtClean="0">
                          <a:latin typeface="+mj-lt"/>
                        </a:rPr>
                        <a:t>1080PX</a:t>
                      </a:r>
                      <a:endParaRPr lang="zh-TW" altLang="en-US" sz="1000" dirty="0">
                        <a:latin typeface="+mj-lt"/>
                        <a:ea typeface="+mj-e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sz="1000" dirty="0" smtClean="0">
                          <a:latin typeface="+mj-lt"/>
                        </a:rPr>
                        <a:t>1920PX</a:t>
                      </a:r>
                      <a:endParaRPr lang="zh-TW" altLang="en-US" sz="1000" dirty="0">
                        <a:latin typeface="+mj-lt"/>
                        <a:ea typeface="+mj-ea"/>
                      </a:endParaRPr>
                    </a:p>
                  </a:txBody>
                  <a:tcPr/>
                </a:tc>
              </a:tr>
              <a:tr h="424543">
                <a:tc>
                  <a:txBody>
                    <a:bodyPr/>
                    <a:lstStyle/>
                    <a:p>
                      <a:pPr marL="0" marR="0" indent="0" algn="l" defTabSz="121944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000" dirty="0" smtClean="0">
                          <a:effectLst/>
                          <a:latin typeface="+mj-lt"/>
                        </a:rPr>
                        <a:t>Tablet</a:t>
                      </a:r>
                      <a:endParaRPr lang="zh-TW" altLang="zh-TW" sz="1000" dirty="0" smtClean="0">
                        <a:effectLst/>
                        <a:latin typeface="+mj-lt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endParaRPr lang="zh-TW" altLang="zh-TW" sz="1000" dirty="0">
                        <a:effectLst/>
                        <a:latin typeface="+mj-lt"/>
                        <a:ea typeface="+mj-ea"/>
                        <a:cs typeface="新細明體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121944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000" dirty="0" smtClean="0">
                          <a:latin typeface="+mj-lt"/>
                        </a:rPr>
                        <a:t>7.9”</a:t>
                      </a:r>
                      <a:r>
                        <a:rPr lang="en-US" altLang="zh-TW" sz="1000" kern="1200" dirty="0" smtClean="0">
                          <a:latin typeface="+mj-lt"/>
                        </a:rPr>
                        <a:t>(4:3)</a:t>
                      </a:r>
                      <a:endParaRPr lang="zh-TW" altLang="en-US" sz="1000" kern="1200" dirty="0" smtClean="0">
                        <a:latin typeface="+mj-lt"/>
                      </a:endParaRPr>
                    </a:p>
                    <a:p>
                      <a:r>
                        <a:rPr lang="en-US" altLang="zh-TW" sz="1000" dirty="0" smtClean="0">
                          <a:latin typeface="+mj-lt"/>
                        </a:rPr>
                        <a:t> </a:t>
                      </a:r>
                      <a:endParaRPr lang="zh-TW" altLang="en-US" sz="1000" dirty="0">
                        <a:latin typeface="+mj-lt"/>
                        <a:ea typeface="+mj-e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121944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000" dirty="0" smtClean="0">
                          <a:effectLst/>
                          <a:latin typeface="+mj-lt"/>
                        </a:rPr>
                        <a:t>768px</a:t>
                      </a:r>
                      <a:endParaRPr lang="zh-TW" altLang="zh-TW" sz="1000" dirty="0" smtClean="0">
                        <a:effectLst/>
                        <a:latin typeface="+mj-lt"/>
                      </a:endParaRPr>
                    </a:p>
                    <a:p>
                      <a:endParaRPr lang="zh-TW" altLang="en-US" sz="1000" dirty="0">
                        <a:latin typeface="+mj-lt"/>
                        <a:ea typeface="+mj-e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sz="1000" dirty="0" smtClean="0">
                          <a:latin typeface="+mj-lt"/>
                        </a:rPr>
                        <a:t>1024PX</a:t>
                      </a:r>
                      <a:endParaRPr lang="zh-TW" altLang="en-US" sz="1000" dirty="0">
                        <a:latin typeface="+mj-lt"/>
                        <a:ea typeface="+mj-ea"/>
                      </a:endParaRPr>
                    </a:p>
                  </a:txBody>
                  <a:tcPr/>
                </a:tc>
              </a:tr>
              <a:tr h="424543">
                <a:tc>
                  <a:txBody>
                    <a:bodyPr/>
                    <a:lstStyle/>
                    <a:p>
                      <a:pPr marL="0" marR="0" indent="0" algn="l" defTabSz="121944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000" dirty="0" smtClean="0">
                          <a:effectLst/>
                          <a:latin typeface="+mj-lt"/>
                        </a:rPr>
                        <a:t>Laptop</a:t>
                      </a:r>
                      <a:endParaRPr lang="zh-TW" altLang="zh-TW" sz="1000" dirty="0" smtClean="0">
                        <a:effectLst/>
                        <a:latin typeface="+mj-lt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endParaRPr lang="zh-TW" altLang="zh-TW" sz="1000" dirty="0">
                        <a:effectLst/>
                        <a:latin typeface="+mj-lt"/>
                        <a:ea typeface="+mj-ea"/>
                        <a:cs typeface="新細明體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sz="1000" dirty="0" smtClean="0">
                          <a:latin typeface="+mj-lt"/>
                        </a:rPr>
                        <a:t>15” (4:3)</a:t>
                      </a:r>
                      <a:endParaRPr lang="zh-TW" altLang="en-US" sz="1000" dirty="0">
                        <a:latin typeface="+mj-lt"/>
                        <a:ea typeface="+mj-e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121944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000" dirty="0" smtClean="0">
                          <a:effectLst/>
                          <a:latin typeface="+mj-lt"/>
                        </a:rPr>
                        <a:t>1024px</a:t>
                      </a:r>
                      <a:endParaRPr lang="zh-TW" altLang="zh-TW" sz="1000" dirty="0" smtClean="0">
                        <a:effectLst/>
                        <a:latin typeface="+mj-lt"/>
                      </a:endParaRPr>
                    </a:p>
                    <a:p>
                      <a:endParaRPr lang="zh-TW" altLang="en-US" sz="1000" dirty="0">
                        <a:latin typeface="+mj-lt"/>
                        <a:ea typeface="+mj-e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sz="1000" dirty="0" smtClean="0">
                          <a:latin typeface="+mj-lt"/>
                        </a:rPr>
                        <a:t>768PX</a:t>
                      </a:r>
                      <a:endParaRPr lang="zh-TW" altLang="en-US" sz="1000" dirty="0">
                        <a:latin typeface="+mj-lt"/>
                        <a:ea typeface="+mj-ea"/>
                      </a:endParaRPr>
                    </a:p>
                  </a:txBody>
                  <a:tcPr/>
                </a:tc>
              </a:tr>
              <a:tr h="424543">
                <a:tc>
                  <a:txBody>
                    <a:bodyPr/>
                    <a:lstStyle/>
                    <a:p>
                      <a:pPr marL="0" marR="0" indent="0" algn="l" defTabSz="121944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000" dirty="0" smtClean="0">
                          <a:effectLst/>
                          <a:latin typeface="+mj-lt"/>
                        </a:rPr>
                        <a:t>Laptop L</a:t>
                      </a:r>
                      <a:endParaRPr lang="zh-TW" altLang="zh-TW" sz="1000" dirty="0" smtClean="0">
                        <a:effectLst/>
                        <a:latin typeface="+mj-lt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endParaRPr lang="zh-TW" altLang="zh-TW" sz="1000" dirty="0">
                        <a:effectLst/>
                        <a:latin typeface="+mj-lt"/>
                        <a:ea typeface="+mj-ea"/>
                        <a:cs typeface="新細明體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sz="1000" dirty="0" smtClean="0">
                          <a:latin typeface="+mj-lt"/>
                        </a:rPr>
                        <a:t>19” (16:10)</a:t>
                      </a:r>
                      <a:endParaRPr lang="zh-TW" altLang="en-US" sz="1000" dirty="0">
                        <a:latin typeface="+mj-lt"/>
                        <a:ea typeface="+mj-e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121944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000" dirty="0" smtClean="0">
                          <a:effectLst/>
                          <a:latin typeface="+mj-lt"/>
                        </a:rPr>
                        <a:t>1440px</a:t>
                      </a:r>
                      <a:endParaRPr lang="zh-TW" altLang="zh-TW" sz="1000" dirty="0" smtClean="0">
                        <a:effectLst/>
                        <a:latin typeface="+mj-lt"/>
                      </a:endParaRPr>
                    </a:p>
                    <a:p>
                      <a:endParaRPr lang="zh-TW" altLang="en-US" sz="1000" dirty="0">
                        <a:latin typeface="+mj-lt"/>
                        <a:ea typeface="+mj-e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sz="1000" dirty="0" smtClean="0">
                          <a:latin typeface="+mj-lt"/>
                        </a:rPr>
                        <a:t>900PX</a:t>
                      </a:r>
                      <a:endParaRPr lang="zh-TW" altLang="en-US" sz="1000" dirty="0">
                        <a:latin typeface="+mj-lt"/>
                        <a:ea typeface="+mj-ea"/>
                      </a:endParaRPr>
                    </a:p>
                  </a:txBody>
                  <a:tcPr/>
                </a:tc>
              </a:tr>
              <a:tr h="424543">
                <a:tc>
                  <a:txBody>
                    <a:bodyPr/>
                    <a:lstStyle/>
                    <a:p>
                      <a:pPr marL="0" marR="0" indent="0" algn="l" defTabSz="121944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000" dirty="0" smtClean="0">
                          <a:effectLst/>
                          <a:latin typeface="+mj-lt"/>
                        </a:rPr>
                        <a:t>4k</a:t>
                      </a:r>
                      <a:endParaRPr lang="zh-TW" altLang="zh-TW" sz="1000" dirty="0" smtClean="0">
                        <a:effectLst/>
                        <a:latin typeface="+mj-lt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endParaRPr lang="zh-TW" altLang="zh-TW" sz="1000" dirty="0">
                        <a:effectLst/>
                        <a:latin typeface="+mj-lt"/>
                        <a:ea typeface="+mj-ea"/>
                        <a:cs typeface="新細明體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sz="1000" dirty="0" smtClean="0">
                          <a:latin typeface="+mj-lt"/>
                        </a:rPr>
                        <a:t>30” (16:10)</a:t>
                      </a:r>
                      <a:endParaRPr lang="zh-TW" altLang="en-US" sz="1000" dirty="0">
                        <a:latin typeface="+mj-lt"/>
                        <a:ea typeface="+mj-e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121944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000" dirty="0" smtClean="0">
                          <a:effectLst/>
                          <a:latin typeface="+mj-lt"/>
                        </a:rPr>
                        <a:t>2560px</a:t>
                      </a:r>
                      <a:endParaRPr lang="zh-TW" altLang="zh-TW" sz="1000" dirty="0" smtClean="0">
                        <a:effectLst/>
                        <a:latin typeface="+mj-lt"/>
                      </a:endParaRPr>
                    </a:p>
                    <a:p>
                      <a:endParaRPr lang="zh-TW" altLang="en-US" sz="1000" dirty="0">
                        <a:latin typeface="+mj-lt"/>
                        <a:ea typeface="+mj-e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sz="1000" dirty="0" smtClean="0">
                          <a:latin typeface="+mj-lt"/>
                        </a:rPr>
                        <a:t>1600PX</a:t>
                      </a:r>
                      <a:endParaRPr lang="zh-TW" altLang="en-US" sz="1000" dirty="0">
                        <a:latin typeface="+mj-lt"/>
                        <a:ea typeface="+mj-ea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5" name="矩形 14"/>
          <p:cNvSpPr/>
          <p:nvPr/>
        </p:nvSpPr>
        <p:spPr bwMode="auto">
          <a:xfrm>
            <a:off x="270710" y="649705"/>
            <a:ext cx="8640000" cy="5400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zh-TW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Garamond" pitchFamily="18" charset="0"/>
              <a:ea typeface="新細明體" pitchFamily="18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6098161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41531" y="0"/>
            <a:ext cx="8278888" cy="1460915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zh-TW" altLang="en-US" sz="2400" dirty="0"/>
              <a:t>登入</a:t>
            </a:r>
            <a:r>
              <a:rPr lang="zh-TW" altLang="en-US" sz="2400" dirty="0" smtClean="0"/>
              <a:t>畫面狀態</a:t>
            </a:r>
            <a:r>
              <a:rPr lang="en-US" altLang="zh-TW" sz="2400" dirty="0" smtClean="0"/>
              <a:t/>
            </a:r>
            <a:br>
              <a:rPr lang="en-US" altLang="zh-TW" sz="2400" dirty="0" smtClean="0"/>
            </a:br>
            <a:endParaRPr lang="zh-TW" altLang="en-US" sz="1600" b="0" dirty="0">
              <a:solidFill>
                <a:schemeClr val="bg2"/>
              </a:solidFill>
            </a:endParaRPr>
          </a:p>
        </p:txBody>
      </p:sp>
      <p:sp>
        <p:nvSpPr>
          <p:cNvPr id="8" name="文字方塊 7"/>
          <p:cNvSpPr txBox="1"/>
          <p:nvPr/>
        </p:nvSpPr>
        <p:spPr>
          <a:xfrm>
            <a:off x="2855137" y="1207573"/>
            <a:ext cx="8002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sz="1200" b="1" dirty="0" smtClean="0">
                <a:solidFill>
                  <a:schemeClr val="tx2"/>
                </a:solidFill>
                <a:latin typeface="+mj-ea"/>
                <a:ea typeface="+mj-ea"/>
              </a:rPr>
              <a:t>輸入狀態</a:t>
            </a:r>
            <a:endParaRPr lang="zh-TW" altLang="en-US" sz="1200" b="1" dirty="0">
              <a:solidFill>
                <a:schemeClr val="tx2"/>
              </a:solidFill>
              <a:latin typeface="+mj-ea"/>
              <a:ea typeface="+mj-ea"/>
            </a:endParaRPr>
          </a:p>
        </p:txBody>
      </p:sp>
      <p:pic>
        <p:nvPicPr>
          <p:cNvPr id="14" name="圖片 1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4569" y="2432364"/>
            <a:ext cx="1745478" cy="2520000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16" name="文字方塊 15"/>
          <p:cNvSpPr txBox="1"/>
          <p:nvPr/>
        </p:nvSpPr>
        <p:spPr>
          <a:xfrm>
            <a:off x="696816" y="1207573"/>
            <a:ext cx="8002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sz="1200" b="1" dirty="0" smtClean="0">
                <a:solidFill>
                  <a:schemeClr val="tx2"/>
                </a:solidFill>
                <a:latin typeface="+mj-ea"/>
                <a:ea typeface="+mj-ea"/>
              </a:rPr>
              <a:t>一般狀態</a:t>
            </a:r>
            <a:endParaRPr lang="zh-TW" altLang="en-US" sz="1200" b="1" dirty="0">
              <a:solidFill>
                <a:schemeClr val="tx2"/>
              </a:solidFill>
              <a:latin typeface="+mj-ea"/>
              <a:ea typeface="+mj-ea"/>
            </a:endParaRPr>
          </a:p>
        </p:txBody>
      </p:sp>
      <p:sp>
        <p:nvSpPr>
          <p:cNvPr id="17" name="文字方塊 16"/>
          <p:cNvSpPr txBox="1"/>
          <p:nvPr/>
        </p:nvSpPr>
        <p:spPr>
          <a:xfrm>
            <a:off x="6876053" y="1207573"/>
            <a:ext cx="110799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sz="1200" b="1" dirty="0" smtClean="0">
                <a:solidFill>
                  <a:schemeClr val="tx2"/>
                </a:solidFill>
                <a:latin typeface="+mj-ea"/>
                <a:ea typeface="+mj-ea"/>
              </a:rPr>
              <a:t>帳號密碼錯誤</a:t>
            </a:r>
            <a:endParaRPr lang="zh-TW" altLang="en-US" sz="1200" b="1" dirty="0">
              <a:solidFill>
                <a:schemeClr val="tx2"/>
              </a:solidFill>
              <a:latin typeface="+mj-ea"/>
              <a:ea typeface="+mj-ea"/>
            </a:endParaRPr>
          </a:p>
        </p:txBody>
      </p:sp>
      <p:sp>
        <p:nvSpPr>
          <p:cNvPr id="9" name="橢圓 8"/>
          <p:cNvSpPr/>
          <p:nvPr/>
        </p:nvSpPr>
        <p:spPr bwMode="auto">
          <a:xfrm>
            <a:off x="418177" y="1206753"/>
            <a:ext cx="278639" cy="278639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zh-TW" sz="1200" b="1" i="0" u="none" strike="noStrike" cap="none" normalizeH="0" baseline="0" dirty="0" smtClean="0">
                <a:ln>
                  <a:noFill/>
                </a:ln>
                <a:solidFill>
                  <a:schemeClr val="bg2"/>
                </a:solidFill>
                <a:effectLst/>
                <a:latin typeface="+mj-lt"/>
                <a:ea typeface="新細明體" pitchFamily="18" charset="-120"/>
              </a:rPr>
              <a:t>1</a:t>
            </a:r>
            <a:endParaRPr kumimoji="1" lang="zh-TW" altLang="en-US" sz="1200" b="1" i="0" u="none" strike="noStrike" cap="none" normalizeH="0" baseline="0" dirty="0" smtClean="0">
              <a:ln>
                <a:noFill/>
              </a:ln>
              <a:solidFill>
                <a:schemeClr val="bg2"/>
              </a:solidFill>
              <a:effectLst/>
              <a:latin typeface="+mj-lt"/>
              <a:ea typeface="新細明體" pitchFamily="18" charset="-120"/>
            </a:endParaRPr>
          </a:p>
        </p:txBody>
      </p:sp>
      <p:sp>
        <p:nvSpPr>
          <p:cNvPr id="10" name="橢圓 9"/>
          <p:cNvSpPr/>
          <p:nvPr/>
        </p:nvSpPr>
        <p:spPr bwMode="auto">
          <a:xfrm>
            <a:off x="2576498" y="1206753"/>
            <a:ext cx="278639" cy="278639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zh-TW" sz="1200" b="1" dirty="0">
                <a:solidFill>
                  <a:schemeClr val="bg2"/>
                </a:solidFill>
                <a:latin typeface="+mj-lt"/>
                <a:ea typeface="新細明體" pitchFamily="18" charset="-120"/>
              </a:rPr>
              <a:t>2</a:t>
            </a:r>
            <a:endParaRPr kumimoji="1" lang="zh-TW" altLang="en-US" sz="1200" b="1" i="0" u="none" strike="noStrike" cap="none" normalizeH="0" baseline="0" dirty="0" smtClean="0">
              <a:ln>
                <a:noFill/>
              </a:ln>
              <a:solidFill>
                <a:schemeClr val="bg2"/>
              </a:solidFill>
              <a:effectLst/>
              <a:latin typeface="+mj-lt"/>
              <a:ea typeface="新細明體" pitchFamily="18" charset="-120"/>
            </a:endParaRPr>
          </a:p>
        </p:txBody>
      </p:sp>
      <p:sp>
        <p:nvSpPr>
          <p:cNvPr id="11" name="橢圓 10"/>
          <p:cNvSpPr/>
          <p:nvPr/>
        </p:nvSpPr>
        <p:spPr bwMode="auto">
          <a:xfrm>
            <a:off x="6587775" y="1206753"/>
            <a:ext cx="278639" cy="278639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zh-TW" sz="1200" b="1" i="0" u="none" strike="noStrike" cap="none" normalizeH="0" baseline="0" dirty="0" smtClean="0">
                <a:ln>
                  <a:noFill/>
                </a:ln>
                <a:solidFill>
                  <a:schemeClr val="bg2"/>
                </a:solidFill>
                <a:effectLst/>
                <a:latin typeface="+mj-lt"/>
                <a:ea typeface="新細明體" pitchFamily="18" charset="-120"/>
              </a:rPr>
              <a:t>3</a:t>
            </a:r>
            <a:endParaRPr kumimoji="1" lang="zh-TW" altLang="en-US" sz="1200" b="1" i="0" u="none" strike="noStrike" cap="none" normalizeH="0" baseline="0" dirty="0" smtClean="0">
              <a:ln>
                <a:noFill/>
              </a:ln>
              <a:solidFill>
                <a:schemeClr val="bg2"/>
              </a:solidFill>
              <a:effectLst/>
              <a:latin typeface="+mj-lt"/>
              <a:ea typeface="新細明體" pitchFamily="18" charset="-120"/>
            </a:endParaRPr>
          </a:p>
        </p:txBody>
      </p:sp>
      <p:sp>
        <p:nvSpPr>
          <p:cNvPr id="3" name="文字方塊 2"/>
          <p:cNvSpPr txBox="1"/>
          <p:nvPr/>
        </p:nvSpPr>
        <p:spPr>
          <a:xfrm>
            <a:off x="2855137" y="1461533"/>
            <a:ext cx="16271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TW" altLang="en-US" sz="1200" dirty="0" smtClean="0">
                <a:solidFill>
                  <a:schemeClr val="bg2"/>
                </a:solidFill>
                <a:latin typeface="+mj-ea"/>
                <a:ea typeface="+mj-ea"/>
              </a:rPr>
              <a:t>帳號對話框轉換為藍色，表示</a:t>
            </a:r>
            <a:r>
              <a:rPr lang="zh-TW" altLang="en-US" sz="1200" dirty="0">
                <a:solidFill>
                  <a:schemeClr val="bg2"/>
                </a:solidFill>
                <a:latin typeface="+mj-ea"/>
                <a:ea typeface="+mj-ea"/>
              </a:rPr>
              <a:t>可以</a:t>
            </a:r>
            <a:r>
              <a:rPr lang="zh-TW" altLang="en-US" sz="1200" dirty="0" smtClean="0">
                <a:solidFill>
                  <a:schemeClr val="bg2"/>
                </a:solidFill>
                <a:latin typeface="+mj-ea"/>
                <a:ea typeface="+mj-ea"/>
              </a:rPr>
              <a:t>輸入</a:t>
            </a:r>
            <a:endParaRPr lang="zh-TW" altLang="en-US" sz="1200" dirty="0">
              <a:solidFill>
                <a:schemeClr val="bg2"/>
              </a:solidFill>
              <a:latin typeface="+mj-ea"/>
              <a:ea typeface="+mj-ea"/>
            </a:endParaRPr>
          </a:p>
        </p:txBody>
      </p:sp>
      <p:sp>
        <p:nvSpPr>
          <p:cNvPr id="13" name="文字方塊 12"/>
          <p:cNvSpPr txBox="1"/>
          <p:nvPr/>
        </p:nvSpPr>
        <p:spPr>
          <a:xfrm>
            <a:off x="6876054" y="1461533"/>
            <a:ext cx="16172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TW" altLang="en-US" sz="1200" dirty="0" smtClean="0">
                <a:solidFill>
                  <a:schemeClr val="bg2"/>
                </a:solidFill>
                <a:latin typeface="+mj-ea"/>
                <a:ea typeface="+mj-ea"/>
              </a:rPr>
              <a:t>帳號對話框轉換為紅色，錯誤文字顯示於對話框上方</a:t>
            </a:r>
            <a:endParaRPr lang="zh-TW" altLang="en-US" sz="1200" dirty="0">
              <a:solidFill>
                <a:schemeClr val="bg2"/>
              </a:solidFill>
              <a:latin typeface="+mj-ea"/>
              <a:ea typeface="+mj-ea"/>
            </a:endParaRPr>
          </a:p>
        </p:txBody>
      </p:sp>
      <p:sp>
        <p:nvSpPr>
          <p:cNvPr id="15" name="文字方塊 14"/>
          <p:cNvSpPr txBox="1"/>
          <p:nvPr/>
        </p:nvSpPr>
        <p:spPr>
          <a:xfrm>
            <a:off x="696817" y="1461533"/>
            <a:ext cx="16200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TW" altLang="en-US" sz="1200" dirty="0" smtClean="0">
                <a:solidFill>
                  <a:schemeClr val="bg2"/>
                </a:solidFill>
                <a:latin typeface="+mj-ea"/>
                <a:ea typeface="+mj-ea"/>
              </a:rPr>
              <a:t>對話框上方顯示欲登入頁面的說明文字</a:t>
            </a:r>
            <a:endParaRPr lang="zh-TW" altLang="en-US" sz="1200" dirty="0">
              <a:solidFill>
                <a:schemeClr val="bg2"/>
              </a:solidFill>
              <a:latin typeface="+mj-ea"/>
              <a:ea typeface="+mj-ea"/>
            </a:endParaRPr>
          </a:p>
        </p:txBody>
      </p:sp>
      <p:sp>
        <p:nvSpPr>
          <p:cNvPr id="18" name="矩形 17"/>
          <p:cNvSpPr/>
          <p:nvPr/>
        </p:nvSpPr>
        <p:spPr bwMode="auto">
          <a:xfrm>
            <a:off x="270710" y="649705"/>
            <a:ext cx="8640000" cy="5400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zh-TW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Garamond" pitchFamily="18" charset="0"/>
              <a:ea typeface="新細明體" pitchFamily="18" charset="-120"/>
            </a:endParaRPr>
          </a:p>
        </p:txBody>
      </p:sp>
      <p:sp>
        <p:nvSpPr>
          <p:cNvPr id="19" name="文字方塊 18"/>
          <p:cNvSpPr txBox="1"/>
          <p:nvPr/>
        </p:nvSpPr>
        <p:spPr>
          <a:xfrm>
            <a:off x="5059795" y="1207573"/>
            <a:ext cx="8002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sz="1200" b="1" dirty="0" smtClean="0">
                <a:solidFill>
                  <a:schemeClr val="tx2"/>
                </a:solidFill>
                <a:latin typeface="+mj-ea"/>
                <a:ea typeface="+mj-ea"/>
              </a:rPr>
              <a:t>密碼提示</a:t>
            </a:r>
            <a:endParaRPr lang="zh-TW" altLang="en-US" sz="1200" b="1" dirty="0">
              <a:solidFill>
                <a:schemeClr val="tx2"/>
              </a:solidFill>
              <a:latin typeface="+mj-ea"/>
              <a:ea typeface="+mj-ea"/>
            </a:endParaRPr>
          </a:p>
        </p:txBody>
      </p:sp>
      <p:sp>
        <p:nvSpPr>
          <p:cNvPr id="20" name="橢圓 19"/>
          <p:cNvSpPr/>
          <p:nvPr/>
        </p:nvSpPr>
        <p:spPr bwMode="auto">
          <a:xfrm>
            <a:off x="4781156" y="1206753"/>
            <a:ext cx="278639" cy="278639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zh-TW" sz="1200" b="1" dirty="0">
                <a:solidFill>
                  <a:schemeClr val="bg2"/>
                </a:solidFill>
                <a:latin typeface="+mj-lt"/>
                <a:ea typeface="新細明體" pitchFamily="18" charset="-120"/>
              </a:rPr>
              <a:t>2</a:t>
            </a:r>
            <a:endParaRPr kumimoji="1" lang="zh-TW" altLang="en-US" sz="1200" b="1" i="0" u="none" strike="noStrike" cap="none" normalizeH="0" baseline="0" dirty="0" smtClean="0">
              <a:ln>
                <a:noFill/>
              </a:ln>
              <a:solidFill>
                <a:schemeClr val="bg2"/>
              </a:solidFill>
              <a:effectLst/>
              <a:latin typeface="+mj-lt"/>
              <a:ea typeface="新細明體" pitchFamily="18" charset="-120"/>
            </a:endParaRPr>
          </a:p>
        </p:txBody>
      </p:sp>
      <p:sp>
        <p:nvSpPr>
          <p:cNvPr id="22" name="文字方塊 21"/>
          <p:cNvSpPr txBox="1"/>
          <p:nvPr/>
        </p:nvSpPr>
        <p:spPr>
          <a:xfrm>
            <a:off x="5059795" y="1461533"/>
            <a:ext cx="147655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TW" altLang="en-US" sz="1200" dirty="0" smtClean="0">
                <a:solidFill>
                  <a:schemeClr val="bg2"/>
                </a:solidFill>
                <a:latin typeface="+mj-ea"/>
                <a:ea typeface="+mj-ea"/>
              </a:rPr>
              <a:t>輸入時出現最低限度字元提示</a:t>
            </a:r>
            <a:endParaRPr lang="zh-TW" altLang="en-US" sz="1200" dirty="0">
              <a:solidFill>
                <a:schemeClr val="bg2"/>
              </a:solidFill>
              <a:latin typeface="+mj-ea"/>
              <a:ea typeface="+mj-ea"/>
            </a:endParaRPr>
          </a:p>
        </p:txBody>
      </p:sp>
      <p:pic>
        <p:nvPicPr>
          <p:cNvPr id="23" name="圖片 2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8177" y="2432364"/>
            <a:ext cx="1745478" cy="2520000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24" name="圖片 2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6498" y="2432364"/>
            <a:ext cx="1745478" cy="2520000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6" name="圖片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1156" y="2432364"/>
            <a:ext cx="1745479" cy="2520000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3133526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圖片 2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5300" y="1105990"/>
            <a:ext cx="2493541" cy="360000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3" name="標題 1"/>
          <p:cNvSpPr txBox="1">
            <a:spLocks/>
          </p:cNvSpPr>
          <p:nvPr/>
        </p:nvSpPr>
        <p:spPr>
          <a:xfrm>
            <a:off x="241531" y="0"/>
            <a:ext cx="8278888" cy="1460915"/>
          </a:xfrm>
          <a:prstGeom prst="rect">
            <a:avLst/>
          </a:prstGeom>
        </p:spPr>
        <p:txBody>
          <a:bodyPr/>
          <a:lstStyle>
            <a:lvl1pPr algn="l" rtl="0" eaLnBrk="1" fontAlgn="ctr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kumimoji="1" sz="4300" b="1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ctr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kumimoji="1" sz="4300" b="1">
                <a:solidFill>
                  <a:schemeClr val="tx2"/>
                </a:solidFill>
                <a:latin typeface="Arial" charset="0"/>
                <a:ea typeface="新細明體" pitchFamily="18" charset="-120"/>
              </a:defRPr>
            </a:lvl2pPr>
            <a:lvl3pPr algn="l" rtl="0" eaLnBrk="1" fontAlgn="ctr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kumimoji="1" sz="4300" b="1">
                <a:solidFill>
                  <a:schemeClr val="tx2"/>
                </a:solidFill>
                <a:latin typeface="Arial" charset="0"/>
                <a:ea typeface="新細明體" pitchFamily="18" charset="-120"/>
              </a:defRPr>
            </a:lvl3pPr>
            <a:lvl4pPr algn="l" rtl="0" eaLnBrk="1" fontAlgn="ctr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kumimoji="1" sz="4300" b="1">
                <a:solidFill>
                  <a:schemeClr val="tx2"/>
                </a:solidFill>
                <a:latin typeface="Arial" charset="0"/>
                <a:ea typeface="新細明體" pitchFamily="18" charset="-120"/>
              </a:defRPr>
            </a:lvl4pPr>
            <a:lvl5pPr algn="l" rtl="0" eaLnBrk="1" fontAlgn="ctr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kumimoji="1" sz="4300" b="1">
                <a:solidFill>
                  <a:schemeClr val="tx2"/>
                </a:solidFill>
                <a:latin typeface="Arial" charset="0"/>
                <a:ea typeface="新細明體" pitchFamily="18" charset="-120"/>
              </a:defRPr>
            </a:lvl5pPr>
            <a:lvl6pPr marL="609722" algn="l" rtl="0" eaLnBrk="1" fontAlgn="ctr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kumimoji="1" sz="4300" b="1">
                <a:solidFill>
                  <a:schemeClr val="tx2"/>
                </a:solidFill>
                <a:latin typeface="Arial" charset="0"/>
                <a:ea typeface="新細明體" pitchFamily="18" charset="-120"/>
              </a:defRPr>
            </a:lvl6pPr>
            <a:lvl7pPr marL="1219444" algn="l" rtl="0" eaLnBrk="1" fontAlgn="ctr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kumimoji="1" sz="4300" b="1">
                <a:solidFill>
                  <a:schemeClr val="tx2"/>
                </a:solidFill>
                <a:latin typeface="Arial" charset="0"/>
                <a:ea typeface="新細明體" pitchFamily="18" charset="-120"/>
              </a:defRPr>
            </a:lvl7pPr>
            <a:lvl8pPr marL="1829166" algn="l" rtl="0" eaLnBrk="1" fontAlgn="ctr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kumimoji="1" sz="4300" b="1">
                <a:solidFill>
                  <a:schemeClr val="tx2"/>
                </a:solidFill>
                <a:latin typeface="Arial" charset="0"/>
                <a:ea typeface="新細明體" pitchFamily="18" charset="-120"/>
              </a:defRPr>
            </a:lvl8pPr>
            <a:lvl9pPr marL="2438888" algn="l" rtl="0" eaLnBrk="1" fontAlgn="ctr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kumimoji="1" sz="4300" b="1">
                <a:solidFill>
                  <a:schemeClr val="tx2"/>
                </a:solidFill>
                <a:latin typeface="Arial" charset="0"/>
                <a:ea typeface="新細明體" pitchFamily="18" charset="-120"/>
              </a:defRPr>
            </a:lvl9pPr>
          </a:lstStyle>
          <a:p>
            <a:pPr>
              <a:lnSpc>
                <a:spcPct val="150000"/>
              </a:lnSpc>
            </a:pPr>
            <a:r>
              <a:rPr lang="zh-TW" altLang="en-US" sz="2400" kern="0" dirty="0" smtClean="0"/>
              <a:t>登入畫面</a:t>
            </a:r>
            <a:r>
              <a:rPr lang="zh-TW" altLang="en-US" sz="2400" kern="0" dirty="0"/>
              <a:t>編排</a:t>
            </a:r>
            <a:r>
              <a:rPr lang="zh-TW" altLang="en-US" sz="2400" kern="0" dirty="0" smtClean="0"/>
              <a:t>規範</a:t>
            </a:r>
            <a:endParaRPr lang="zh-TW" altLang="en-US" sz="1600" b="0" kern="0" dirty="0">
              <a:solidFill>
                <a:schemeClr val="bg2"/>
              </a:solidFill>
            </a:endParaRPr>
          </a:p>
        </p:txBody>
      </p:sp>
      <p:sp>
        <p:nvSpPr>
          <p:cNvPr id="4" name="文字方塊 3"/>
          <p:cNvSpPr txBox="1"/>
          <p:nvPr/>
        </p:nvSpPr>
        <p:spPr>
          <a:xfrm>
            <a:off x="4847618" y="1201746"/>
            <a:ext cx="37926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zh-TW" sz="1200" b="1" dirty="0" err="1" smtClean="0">
                <a:solidFill>
                  <a:schemeClr val="tx2"/>
                </a:solidFill>
                <a:latin typeface="+mj-ea"/>
                <a:ea typeface="+mj-ea"/>
              </a:rPr>
              <a:t>WISE-PaaS</a:t>
            </a:r>
            <a:r>
              <a:rPr lang="zh-TW" altLang="en-US" sz="1200" b="1" dirty="0" smtClean="0">
                <a:solidFill>
                  <a:schemeClr val="tx2"/>
                </a:solidFill>
                <a:latin typeface="+mj-ea"/>
                <a:ea typeface="+mj-ea"/>
              </a:rPr>
              <a:t> </a:t>
            </a:r>
            <a:r>
              <a:rPr lang="en-US" altLang="zh-TW" sz="1200" b="1" dirty="0" smtClean="0">
                <a:solidFill>
                  <a:schemeClr val="tx2"/>
                </a:solidFill>
                <a:latin typeface="+mj-ea"/>
                <a:ea typeface="+mj-ea"/>
              </a:rPr>
              <a:t>Logo</a:t>
            </a:r>
            <a:r>
              <a:rPr lang="zh-TW" altLang="en-US" sz="1200" b="1" dirty="0" smtClean="0">
                <a:solidFill>
                  <a:schemeClr val="tx2"/>
                </a:solidFill>
                <a:latin typeface="+mj-ea"/>
                <a:ea typeface="+mj-ea"/>
              </a:rPr>
              <a:t> </a:t>
            </a:r>
            <a:r>
              <a:rPr lang="en-US" altLang="zh-TW" sz="1200" b="1" dirty="0" smtClean="0">
                <a:solidFill>
                  <a:schemeClr val="tx2"/>
                </a:solidFill>
                <a:latin typeface="+mj-ea"/>
                <a:ea typeface="+mj-ea"/>
              </a:rPr>
              <a:t>:</a:t>
            </a:r>
            <a:r>
              <a:rPr lang="zh-TW" altLang="en-US" sz="1200" b="1" dirty="0" smtClean="0">
                <a:solidFill>
                  <a:schemeClr val="tx2"/>
                </a:solidFill>
                <a:latin typeface="+mj-ea"/>
                <a:ea typeface="+mj-ea"/>
              </a:rPr>
              <a:t> </a:t>
            </a:r>
            <a:endParaRPr lang="en-US" altLang="zh-TW" sz="1200" b="1" dirty="0" smtClean="0">
              <a:solidFill>
                <a:schemeClr val="tx2"/>
              </a:solidFill>
              <a:latin typeface="+mj-ea"/>
              <a:ea typeface="+mj-ea"/>
            </a:endParaRPr>
          </a:p>
          <a:p>
            <a:pPr algn="l"/>
            <a:r>
              <a:rPr lang="zh-TW" altLang="en-US" sz="1200" dirty="0" smtClean="0">
                <a:solidFill>
                  <a:schemeClr val="bg2"/>
                </a:solidFill>
                <a:latin typeface="+mj-ea"/>
                <a:ea typeface="+mj-ea"/>
              </a:rPr>
              <a:t>此時不可大於</a:t>
            </a:r>
            <a:r>
              <a:rPr lang="en-US" altLang="zh-TW" sz="1200" dirty="0" smtClean="0">
                <a:solidFill>
                  <a:schemeClr val="bg2"/>
                </a:solidFill>
                <a:latin typeface="+mj-ea"/>
                <a:ea typeface="+mj-ea"/>
              </a:rPr>
              <a:t>SRP Logo</a:t>
            </a:r>
            <a:endParaRPr lang="zh-TW" altLang="en-US" sz="1200" dirty="0">
              <a:solidFill>
                <a:schemeClr val="bg2"/>
              </a:solidFill>
              <a:latin typeface="+mj-ea"/>
              <a:ea typeface="+mj-ea"/>
            </a:endParaRPr>
          </a:p>
        </p:txBody>
      </p:sp>
      <p:sp>
        <p:nvSpPr>
          <p:cNvPr id="6" name="文字方塊 5"/>
          <p:cNvSpPr txBox="1"/>
          <p:nvPr/>
        </p:nvSpPr>
        <p:spPr>
          <a:xfrm>
            <a:off x="4901305" y="1962530"/>
            <a:ext cx="379264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zh-TW" sz="1200" b="1" dirty="0" smtClean="0">
                <a:solidFill>
                  <a:schemeClr val="tx2"/>
                </a:solidFill>
                <a:latin typeface="+mj-ea"/>
                <a:ea typeface="+mj-ea"/>
              </a:rPr>
              <a:t>SRP Logo</a:t>
            </a:r>
            <a:r>
              <a:rPr lang="zh-TW" altLang="en-US" sz="1200" b="1" dirty="0" smtClean="0">
                <a:solidFill>
                  <a:schemeClr val="tx2"/>
                </a:solidFill>
                <a:latin typeface="+mj-ea"/>
                <a:ea typeface="+mj-ea"/>
              </a:rPr>
              <a:t> </a:t>
            </a:r>
            <a:r>
              <a:rPr lang="en-US" altLang="zh-TW" sz="1200" b="1" dirty="0" smtClean="0">
                <a:solidFill>
                  <a:schemeClr val="tx2"/>
                </a:solidFill>
                <a:latin typeface="+mj-ea"/>
                <a:ea typeface="+mj-ea"/>
              </a:rPr>
              <a:t>:</a:t>
            </a:r>
            <a:r>
              <a:rPr lang="zh-TW" altLang="en-US" sz="1200" b="1" dirty="0" smtClean="0">
                <a:solidFill>
                  <a:schemeClr val="tx2"/>
                </a:solidFill>
                <a:latin typeface="+mj-ea"/>
                <a:ea typeface="+mj-ea"/>
              </a:rPr>
              <a:t> </a:t>
            </a:r>
            <a:endParaRPr lang="en-US" altLang="zh-TW" sz="1200" b="1" dirty="0" smtClean="0">
              <a:solidFill>
                <a:schemeClr val="tx2"/>
              </a:solidFill>
              <a:latin typeface="+mj-ea"/>
              <a:ea typeface="+mj-ea"/>
            </a:endParaRPr>
          </a:p>
          <a:p>
            <a:pPr algn="l"/>
            <a:r>
              <a:rPr lang="zh-TW" altLang="en-US" sz="1200" dirty="0" smtClean="0">
                <a:solidFill>
                  <a:schemeClr val="bg2"/>
                </a:solidFill>
                <a:latin typeface="+mj-ea"/>
                <a:ea typeface="+mj-ea"/>
              </a:rPr>
              <a:t>需置放於指定區域中心</a:t>
            </a:r>
            <a:r>
              <a:rPr lang="zh-TW" altLang="en-US" sz="1200" dirty="0" smtClean="0">
                <a:solidFill>
                  <a:schemeClr val="bg2"/>
                </a:solidFill>
                <a:latin typeface="+mj-ea"/>
              </a:rPr>
              <a:t>，需依照等比縮放大小，不可變形。在</a:t>
            </a:r>
            <a:r>
              <a:rPr lang="zh-TW" altLang="en-US" sz="1200" dirty="0">
                <a:solidFill>
                  <a:schemeClr val="bg2"/>
                </a:solidFill>
                <a:latin typeface="+mj-ea"/>
              </a:rPr>
              <a:t>不同解析度螢幕時</a:t>
            </a:r>
            <a:r>
              <a:rPr lang="zh-TW" altLang="en-US" sz="1200" dirty="0" smtClean="0">
                <a:solidFill>
                  <a:schemeClr val="bg2"/>
                </a:solidFill>
                <a:latin typeface="+mj-ea"/>
              </a:rPr>
              <a:t>，需</a:t>
            </a:r>
            <a:r>
              <a:rPr lang="zh-TW" altLang="en-US" sz="1200" dirty="0">
                <a:solidFill>
                  <a:srgbClr val="FF5050"/>
                </a:solidFill>
                <a:latin typeface="+mj-ea"/>
              </a:rPr>
              <a:t>以高度為標準</a:t>
            </a:r>
            <a:r>
              <a:rPr lang="zh-TW" altLang="en-US" sz="1200" dirty="0">
                <a:solidFill>
                  <a:schemeClr val="bg2"/>
                </a:solidFill>
                <a:latin typeface="+mj-ea"/>
              </a:rPr>
              <a:t>，寬度會依</a:t>
            </a:r>
            <a:r>
              <a:rPr lang="en-US" altLang="zh-TW" sz="1200" dirty="0">
                <a:solidFill>
                  <a:schemeClr val="bg2"/>
                </a:solidFill>
                <a:latin typeface="+mj-ea"/>
              </a:rPr>
              <a:t>SRP</a:t>
            </a:r>
            <a:r>
              <a:rPr lang="zh-TW" altLang="en-US" sz="1200" dirty="0">
                <a:solidFill>
                  <a:schemeClr val="bg2"/>
                </a:solidFill>
                <a:latin typeface="+mj-ea"/>
              </a:rPr>
              <a:t>名稱長短而</a:t>
            </a:r>
            <a:r>
              <a:rPr lang="zh-TW" altLang="en-US" sz="1200" dirty="0" smtClean="0">
                <a:solidFill>
                  <a:schemeClr val="bg2"/>
                </a:solidFill>
                <a:latin typeface="+mj-ea"/>
              </a:rPr>
              <a:t>改變</a:t>
            </a:r>
            <a:endParaRPr lang="en-US" altLang="zh-TW" sz="1200" dirty="0">
              <a:solidFill>
                <a:schemeClr val="bg2"/>
              </a:solidFill>
              <a:latin typeface="+mj-ea"/>
            </a:endParaRPr>
          </a:p>
        </p:txBody>
      </p:sp>
      <p:cxnSp>
        <p:nvCxnSpPr>
          <p:cNvPr id="7" name="直線單箭頭接點 6"/>
          <p:cNvCxnSpPr/>
          <p:nvPr/>
        </p:nvCxnSpPr>
        <p:spPr bwMode="auto">
          <a:xfrm flipH="1">
            <a:off x="2967593" y="2074900"/>
            <a:ext cx="1843928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FFC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8" name="橢圓 7"/>
          <p:cNvSpPr/>
          <p:nvPr/>
        </p:nvSpPr>
        <p:spPr bwMode="auto">
          <a:xfrm>
            <a:off x="4592586" y="1185976"/>
            <a:ext cx="278639" cy="278639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zh-TW" sz="1100" b="1" i="0" u="none" strike="noStrike" cap="none" normalizeH="0" baseline="0" dirty="0" smtClean="0">
                <a:ln>
                  <a:noFill/>
                </a:ln>
                <a:solidFill>
                  <a:schemeClr val="bg2"/>
                </a:solidFill>
                <a:effectLst/>
                <a:latin typeface="+mj-lt"/>
                <a:ea typeface="新細明體" pitchFamily="18" charset="-120"/>
              </a:rPr>
              <a:t>1</a:t>
            </a:r>
            <a:endParaRPr kumimoji="1" lang="zh-TW" altLang="en-US" sz="1100" b="1" i="0" u="none" strike="noStrike" cap="none" normalizeH="0" baseline="0" dirty="0" smtClean="0">
              <a:ln>
                <a:noFill/>
              </a:ln>
              <a:solidFill>
                <a:schemeClr val="bg2"/>
              </a:solidFill>
              <a:effectLst/>
              <a:latin typeface="+mj-lt"/>
              <a:ea typeface="新細明體" pitchFamily="18" charset="-120"/>
            </a:endParaRPr>
          </a:p>
        </p:txBody>
      </p:sp>
      <p:sp>
        <p:nvSpPr>
          <p:cNvPr id="9" name="橢圓 8"/>
          <p:cNvSpPr/>
          <p:nvPr/>
        </p:nvSpPr>
        <p:spPr bwMode="auto">
          <a:xfrm>
            <a:off x="4592586" y="1950110"/>
            <a:ext cx="278639" cy="278639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zh-TW" sz="1100" b="1" dirty="0">
                <a:solidFill>
                  <a:schemeClr val="bg2"/>
                </a:solidFill>
                <a:latin typeface="+mj-lt"/>
                <a:ea typeface="新細明體" pitchFamily="18" charset="-120"/>
              </a:rPr>
              <a:t>2</a:t>
            </a:r>
            <a:endParaRPr kumimoji="1" lang="zh-TW" altLang="en-US" sz="1100" b="1" i="0" u="none" strike="noStrike" cap="none" normalizeH="0" baseline="0" dirty="0" smtClean="0">
              <a:ln>
                <a:noFill/>
              </a:ln>
              <a:solidFill>
                <a:schemeClr val="bg2"/>
              </a:solidFill>
              <a:effectLst/>
              <a:latin typeface="+mj-lt"/>
              <a:ea typeface="新細明體" pitchFamily="18" charset="-120"/>
            </a:endParaRPr>
          </a:p>
        </p:txBody>
      </p:sp>
      <p:sp>
        <p:nvSpPr>
          <p:cNvPr id="12" name="文字方塊 11"/>
          <p:cNvSpPr txBox="1"/>
          <p:nvPr/>
        </p:nvSpPr>
        <p:spPr>
          <a:xfrm>
            <a:off x="4901305" y="3659577"/>
            <a:ext cx="411299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TW" altLang="en-US" sz="1200" b="1" dirty="0" smtClean="0">
                <a:solidFill>
                  <a:schemeClr val="tx2"/>
                </a:solidFill>
                <a:latin typeface="+mj-ea"/>
                <a:ea typeface="+mj-ea"/>
              </a:rPr>
              <a:t>帳號密碼設定</a:t>
            </a:r>
            <a:r>
              <a:rPr lang="en-US" altLang="zh-TW" sz="1200" b="1" dirty="0" smtClean="0">
                <a:solidFill>
                  <a:schemeClr val="tx2"/>
                </a:solidFill>
                <a:latin typeface="+mj-ea"/>
                <a:ea typeface="+mj-ea"/>
              </a:rPr>
              <a:t>:</a:t>
            </a:r>
            <a:r>
              <a:rPr lang="zh-TW" altLang="en-US" sz="1200" b="1" dirty="0" smtClean="0">
                <a:solidFill>
                  <a:schemeClr val="tx2"/>
                </a:solidFill>
                <a:latin typeface="+mj-ea"/>
                <a:ea typeface="+mj-ea"/>
              </a:rPr>
              <a:t> </a:t>
            </a:r>
            <a:endParaRPr lang="en-US" altLang="zh-TW" sz="1200" b="1" dirty="0" smtClean="0">
              <a:solidFill>
                <a:schemeClr val="tx2"/>
              </a:solidFill>
              <a:latin typeface="+mj-ea"/>
              <a:ea typeface="+mj-ea"/>
            </a:endParaRPr>
          </a:p>
          <a:p>
            <a:pPr algn="l"/>
            <a:r>
              <a:rPr lang="zh-TW" altLang="en-US" sz="1200" dirty="0" smtClean="0">
                <a:solidFill>
                  <a:schemeClr val="bg2"/>
                </a:solidFill>
                <a:latin typeface="+mj-ea"/>
                <a:ea typeface="+mj-ea"/>
              </a:rPr>
              <a:t>帳號密碼</a:t>
            </a:r>
            <a:r>
              <a:rPr lang="zh-TW" altLang="en-US" sz="1200" dirty="0">
                <a:solidFill>
                  <a:schemeClr val="bg2"/>
                </a:solidFill>
                <a:latin typeface="+mj-ea"/>
                <a:ea typeface="+mj-ea"/>
              </a:rPr>
              <a:t>輸入後，直接登入內頁</a:t>
            </a:r>
            <a:r>
              <a:rPr lang="en-US" altLang="zh-TW" sz="1200" dirty="0" smtClean="0">
                <a:solidFill>
                  <a:schemeClr val="bg2"/>
                </a:solidFill>
                <a:latin typeface="+mj-ea"/>
                <a:ea typeface="+mj-ea"/>
              </a:rPr>
              <a:t> </a:t>
            </a:r>
            <a:endParaRPr lang="zh-TW" altLang="en-US" sz="1200" dirty="0">
              <a:solidFill>
                <a:schemeClr val="bg2"/>
              </a:solidFill>
              <a:latin typeface="+mj-ea"/>
              <a:ea typeface="+mj-ea"/>
            </a:endParaRPr>
          </a:p>
        </p:txBody>
      </p:sp>
      <p:sp>
        <p:nvSpPr>
          <p:cNvPr id="15" name="文字方塊 14"/>
          <p:cNvSpPr txBox="1"/>
          <p:nvPr/>
        </p:nvSpPr>
        <p:spPr>
          <a:xfrm>
            <a:off x="4901305" y="2947275"/>
            <a:ext cx="411299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TW" altLang="en-US" sz="1200" b="1" dirty="0" smtClean="0">
                <a:solidFill>
                  <a:schemeClr val="tx2"/>
                </a:solidFill>
                <a:latin typeface="+mj-ea"/>
                <a:ea typeface="+mj-ea"/>
              </a:rPr>
              <a:t>狀態</a:t>
            </a:r>
            <a:r>
              <a:rPr lang="zh-TW" altLang="en-US" sz="1200" b="1" dirty="0">
                <a:solidFill>
                  <a:schemeClr val="tx2"/>
                </a:solidFill>
                <a:latin typeface="+mj-ea"/>
                <a:ea typeface="+mj-ea"/>
              </a:rPr>
              <a:t>說明</a:t>
            </a:r>
            <a:r>
              <a:rPr lang="en-US" altLang="zh-TW" sz="1200" b="1" dirty="0" smtClean="0">
                <a:solidFill>
                  <a:schemeClr val="tx2"/>
                </a:solidFill>
                <a:latin typeface="+mj-ea"/>
                <a:ea typeface="+mj-ea"/>
              </a:rPr>
              <a:t>:</a:t>
            </a:r>
            <a:r>
              <a:rPr lang="zh-TW" altLang="en-US" sz="1200" b="1" dirty="0" smtClean="0">
                <a:solidFill>
                  <a:schemeClr val="tx2"/>
                </a:solidFill>
                <a:latin typeface="+mj-ea"/>
                <a:ea typeface="+mj-ea"/>
              </a:rPr>
              <a:t> </a:t>
            </a:r>
            <a:r>
              <a:rPr lang="zh-TW" altLang="en-US" sz="1200" dirty="0" smtClean="0">
                <a:solidFill>
                  <a:schemeClr val="bg2"/>
                </a:solidFill>
                <a:latin typeface="+mj-ea"/>
                <a:ea typeface="+mj-ea"/>
              </a:rPr>
              <a:t>以文字說明此即將進入的網域名稱</a:t>
            </a:r>
            <a:r>
              <a:rPr lang="zh-TW" altLang="en-US" sz="1200" dirty="0" smtClean="0">
                <a:solidFill>
                  <a:schemeClr val="bg2"/>
                </a:solidFill>
                <a:latin typeface="+mj-ea"/>
              </a:rPr>
              <a:t>，或</a:t>
            </a:r>
            <a:r>
              <a:rPr lang="zh-TW" altLang="en-US" sz="1200" dirty="0" smtClean="0">
                <a:solidFill>
                  <a:schemeClr val="bg2"/>
                </a:solidFill>
                <a:latin typeface="+mj-ea"/>
                <a:ea typeface="+mj-ea"/>
              </a:rPr>
              <a:t>當錯誤密碼狀態時</a:t>
            </a:r>
            <a:r>
              <a:rPr lang="zh-TW" altLang="en-US" sz="1200" dirty="0">
                <a:solidFill>
                  <a:schemeClr val="bg2"/>
                </a:solidFill>
                <a:latin typeface="+mj-ea"/>
              </a:rPr>
              <a:t>，</a:t>
            </a:r>
            <a:r>
              <a:rPr lang="zh-TW" altLang="en-US" sz="1200" dirty="0" smtClean="0">
                <a:solidFill>
                  <a:schemeClr val="bg2"/>
                </a:solidFill>
                <a:latin typeface="+mj-ea"/>
                <a:ea typeface="+mj-ea"/>
              </a:rPr>
              <a:t>以紅色文字提示，並取代先前描述文字</a:t>
            </a:r>
            <a:endParaRPr lang="zh-TW" altLang="en-US" sz="1200" dirty="0">
              <a:solidFill>
                <a:schemeClr val="bg2"/>
              </a:solidFill>
              <a:latin typeface="+mj-ea"/>
              <a:ea typeface="+mj-ea"/>
            </a:endParaRPr>
          </a:p>
        </p:txBody>
      </p:sp>
      <p:sp>
        <p:nvSpPr>
          <p:cNvPr id="16" name="橢圓 15"/>
          <p:cNvSpPr/>
          <p:nvPr/>
        </p:nvSpPr>
        <p:spPr bwMode="auto">
          <a:xfrm>
            <a:off x="4588346" y="2934609"/>
            <a:ext cx="278639" cy="278639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zh-TW" sz="1100" b="1" i="0" u="none" strike="noStrike" cap="none" normalizeH="0" baseline="0" dirty="0" smtClean="0">
                <a:ln>
                  <a:noFill/>
                </a:ln>
                <a:solidFill>
                  <a:schemeClr val="bg2"/>
                </a:solidFill>
                <a:effectLst/>
                <a:latin typeface="+mj-lt"/>
                <a:ea typeface="新細明體" pitchFamily="18" charset="-120"/>
              </a:rPr>
              <a:t>3</a:t>
            </a:r>
            <a:endParaRPr kumimoji="1" lang="zh-TW" altLang="en-US" sz="1100" b="1" i="0" u="none" strike="noStrike" cap="none" normalizeH="0" baseline="0" dirty="0" smtClean="0">
              <a:ln>
                <a:noFill/>
              </a:ln>
              <a:solidFill>
                <a:schemeClr val="bg2"/>
              </a:solidFill>
              <a:effectLst/>
              <a:latin typeface="+mj-lt"/>
              <a:ea typeface="新細明體" pitchFamily="18" charset="-120"/>
            </a:endParaRPr>
          </a:p>
        </p:txBody>
      </p:sp>
      <p:sp>
        <p:nvSpPr>
          <p:cNvPr id="17" name="橢圓 16"/>
          <p:cNvSpPr/>
          <p:nvPr/>
        </p:nvSpPr>
        <p:spPr bwMode="auto">
          <a:xfrm>
            <a:off x="4588346" y="3654191"/>
            <a:ext cx="278639" cy="278639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zh-TW" sz="1100" b="1" i="0" u="none" strike="noStrike" cap="none" normalizeH="0" baseline="0" dirty="0" smtClean="0">
                <a:ln>
                  <a:noFill/>
                </a:ln>
                <a:solidFill>
                  <a:schemeClr val="bg2"/>
                </a:solidFill>
                <a:effectLst/>
                <a:latin typeface="+mj-lt"/>
                <a:ea typeface="新細明體" pitchFamily="18" charset="-120"/>
              </a:rPr>
              <a:t>4</a:t>
            </a:r>
            <a:endParaRPr kumimoji="1" lang="zh-TW" altLang="en-US" sz="1100" b="1" i="0" u="none" strike="noStrike" cap="none" normalizeH="0" baseline="0" dirty="0" smtClean="0">
              <a:ln>
                <a:noFill/>
              </a:ln>
              <a:solidFill>
                <a:schemeClr val="bg2"/>
              </a:solidFill>
              <a:effectLst/>
              <a:latin typeface="+mj-lt"/>
              <a:ea typeface="新細明體" pitchFamily="18" charset="-120"/>
            </a:endParaRPr>
          </a:p>
        </p:txBody>
      </p:sp>
      <p:sp>
        <p:nvSpPr>
          <p:cNvPr id="18" name="橢圓 17"/>
          <p:cNvSpPr/>
          <p:nvPr/>
        </p:nvSpPr>
        <p:spPr bwMode="auto">
          <a:xfrm>
            <a:off x="4588346" y="4306723"/>
            <a:ext cx="278639" cy="278639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zh-TW" sz="1100" b="1" i="0" u="none" strike="noStrike" cap="none" normalizeH="0" baseline="0" dirty="0" smtClean="0">
                <a:ln>
                  <a:noFill/>
                </a:ln>
                <a:solidFill>
                  <a:schemeClr val="bg2"/>
                </a:solidFill>
                <a:effectLst/>
                <a:latin typeface="+mj-lt"/>
                <a:ea typeface="新細明體" pitchFamily="18" charset="-120"/>
              </a:rPr>
              <a:t>5</a:t>
            </a:r>
            <a:endParaRPr kumimoji="1" lang="zh-TW" altLang="en-US" sz="1100" b="1" i="0" u="none" strike="noStrike" cap="none" normalizeH="0" baseline="0" dirty="0" smtClean="0">
              <a:ln>
                <a:noFill/>
              </a:ln>
              <a:solidFill>
                <a:schemeClr val="bg2"/>
              </a:solidFill>
              <a:effectLst/>
              <a:latin typeface="+mj-lt"/>
              <a:ea typeface="新細明體" pitchFamily="18" charset="-120"/>
            </a:endParaRPr>
          </a:p>
        </p:txBody>
      </p:sp>
      <p:cxnSp>
        <p:nvCxnSpPr>
          <p:cNvPr id="19" name="肘形接點 18"/>
          <p:cNvCxnSpPr>
            <a:stCxn id="16" idx="2"/>
          </p:cNvCxnSpPr>
          <p:nvPr/>
        </p:nvCxnSpPr>
        <p:spPr bwMode="auto">
          <a:xfrm rot="10800000">
            <a:off x="3007896" y="2559051"/>
            <a:ext cx="1580450" cy="514879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9525" cap="flat" cmpd="sng" algn="ctr">
            <a:solidFill>
              <a:srgbClr val="FFC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5" name="肘形接點 24"/>
          <p:cNvCxnSpPr/>
          <p:nvPr/>
        </p:nvCxnSpPr>
        <p:spPr bwMode="auto">
          <a:xfrm rot="10800000">
            <a:off x="3140571" y="2997200"/>
            <a:ext cx="1458496" cy="796310"/>
          </a:xfrm>
          <a:prstGeom prst="bentConnector3">
            <a:avLst>
              <a:gd name="adj1" fmla="val 64368"/>
            </a:avLst>
          </a:prstGeom>
          <a:solidFill>
            <a:schemeClr val="accent1"/>
          </a:solidFill>
          <a:ln w="9525" cap="flat" cmpd="sng" algn="ctr">
            <a:solidFill>
              <a:srgbClr val="FFC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32" name="文字方塊 31"/>
          <p:cNvSpPr txBox="1"/>
          <p:nvPr/>
        </p:nvSpPr>
        <p:spPr>
          <a:xfrm>
            <a:off x="4874855" y="5250500"/>
            <a:ext cx="41129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zh-TW" altLang="en-US" sz="1200" b="1" dirty="0" smtClean="0">
                <a:solidFill>
                  <a:schemeClr val="tx2"/>
                </a:solidFill>
                <a:latin typeface="+mj-ea"/>
                <a:ea typeface="+mj-ea"/>
              </a:rPr>
              <a:t>回登入頁面</a:t>
            </a:r>
            <a:r>
              <a:rPr lang="en-US" altLang="zh-TW" sz="1200" b="1" dirty="0" smtClean="0">
                <a:solidFill>
                  <a:schemeClr val="tx2"/>
                </a:solidFill>
                <a:latin typeface="+mj-ea"/>
                <a:ea typeface="+mj-ea"/>
              </a:rPr>
              <a:t>: </a:t>
            </a:r>
          </a:p>
          <a:p>
            <a:pPr algn="l">
              <a:lnSpc>
                <a:spcPct val="150000"/>
              </a:lnSpc>
            </a:pPr>
            <a:r>
              <a:rPr lang="zh-TW" altLang="en-US" sz="1200" dirty="0" smtClean="0">
                <a:solidFill>
                  <a:schemeClr val="bg2"/>
                </a:solidFill>
                <a:latin typeface="+mj-ea"/>
                <a:ea typeface="+mj-ea"/>
              </a:rPr>
              <a:t>按鈕上必須有文字說明此按鈕將回到登入頁面</a:t>
            </a:r>
            <a:endParaRPr lang="zh-TW" altLang="en-US" sz="1200" dirty="0">
              <a:solidFill>
                <a:schemeClr val="bg2"/>
              </a:solidFill>
              <a:latin typeface="+mj-ea"/>
              <a:ea typeface="+mj-ea"/>
            </a:endParaRPr>
          </a:p>
        </p:txBody>
      </p:sp>
      <p:sp>
        <p:nvSpPr>
          <p:cNvPr id="33" name="橢圓 32"/>
          <p:cNvSpPr/>
          <p:nvPr/>
        </p:nvSpPr>
        <p:spPr bwMode="auto">
          <a:xfrm>
            <a:off x="4588346" y="5295026"/>
            <a:ext cx="278639" cy="278639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zh-TW" sz="1100" b="1" i="0" u="none" strike="noStrike" cap="none" normalizeH="0" baseline="0" dirty="0" smtClean="0">
                <a:ln>
                  <a:noFill/>
                </a:ln>
                <a:solidFill>
                  <a:schemeClr val="bg2"/>
                </a:solidFill>
                <a:effectLst/>
                <a:latin typeface="+mj-lt"/>
                <a:ea typeface="新細明體" pitchFamily="18" charset="-120"/>
              </a:rPr>
              <a:t>7</a:t>
            </a:r>
            <a:endParaRPr kumimoji="1" lang="zh-TW" altLang="en-US" sz="1100" b="1" i="0" u="none" strike="noStrike" cap="none" normalizeH="0" baseline="0" dirty="0" smtClean="0">
              <a:ln>
                <a:noFill/>
              </a:ln>
              <a:solidFill>
                <a:schemeClr val="bg2"/>
              </a:solidFill>
              <a:effectLst/>
              <a:latin typeface="+mj-lt"/>
              <a:ea typeface="新細明體" pitchFamily="18" charset="-120"/>
            </a:endParaRPr>
          </a:p>
        </p:txBody>
      </p:sp>
      <p:sp>
        <p:nvSpPr>
          <p:cNvPr id="29" name="矩形 28"/>
          <p:cNvSpPr/>
          <p:nvPr/>
        </p:nvSpPr>
        <p:spPr bwMode="auto">
          <a:xfrm>
            <a:off x="270710" y="649705"/>
            <a:ext cx="8640000" cy="5400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zh-TW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Garamond" pitchFamily="18" charset="0"/>
              <a:ea typeface="新細明體" pitchFamily="18" charset="-120"/>
            </a:endParaRPr>
          </a:p>
        </p:txBody>
      </p:sp>
      <p:cxnSp>
        <p:nvCxnSpPr>
          <p:cNvPr id="26" name="肘形接點 25"/>
          <p:cNvCxnSpPr>
            <a:stCxn id="8" idx="2"/>
          </p:cNvCxnSpPr>
          <p:nvPr/>
        </p:nvCxnSpPr>
        <p:spPr bwMode="auto">
          <a:xfrm rot="10800000" flipV="1">
            <a:off x="1688556" y="1325295"/>
            <a:ext cx="2904030" cy="222175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9525" cap="flat" cmpd="sng" algn="ctr">
            <a:solidFill>
              <a:srgbClr val="FFC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30" name="橢圓 29"/>
          <p:cNvSpPr/>
          <p:nvPr/>
        </p:nvSpPr>
        <p:spPr bwMode="auto">
          <a:xfrm>
            <a:off x="4588346" y="4774966"/>
            <a:ext cx="278639" cy="278639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zh-TW" sz="1100" b="1" i="0" u="none" strike="noStrike" cap="none" normalizeH="0" baseline="0" dirty="0" smtClean="0">
                <a:ln>
                  <a:noFill/>
                </a:ln>
                <a:solidFill>
                  <a:schemeClr val="bg2"/>
                </a:solidFill>
                <a:effectLst/>
                <a:latin typeface="+mj-lt"/>
                <a:ea typeface="新細明體" pitchFamily="18" charset="-120"/>
              </a:rPr>
              <a:t>6</a:t>
            </a:r>
            <a:endParaRPr kumimoji="1" lang="zh-TW" altLang="en-US" sz="1100" b="1" i="0" u="none" strike="noStrike" cap="none" normalizeH="0" baseline="0" dirty="0" smtClean="0">
              <a:ln>
                <a:noFill/>
              </a:ln>
              <a:solidFill>
                <a:schemeClr val="bg2"/>
              </a:solidFill>
              <a:effectLst/>
              <a:latin typeface="+mj-lt"/>
              <a:ea typeface="新細明體" pitchFamily="18" charset="-120"/>
            </a:endParaRPr>
          </a:p>
        </p:txBody>
      </p:sp>
      <p:sp>
        <p:nvSpPr>
          <p:cNvPr id="22" name="文字方塊 21"/>
          <p:cNvSpPr txBox="1"/>
          <p:nvPr/>
        </p:nvSpPr>
        <p:spPr>
          <a:xfrm>
            <a:off x="4847618" y="4308363"/>
            <a:ext cx="180049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sz="1200" b="1" dirty="0">
                <a:solidFill>
                  <a:schemeClr val="tx2"/>
                </a:solidFill>
                <a:latin typeface="+mj-ea"/>
                <a:ea typeface="+mj-ea"/>
              </a:rPr>
              <a:t>忘記密碼</a:t>
            </a:r>
            <a:r>
              <a:rPr lang="en-US" altLang="zh-TW" sz="1200" b="1" dirty="0">
                <a:solidFill>
                  <a:schemeClr val="tx2"/>
                </a:solidFill>
                <a:latin typeface="+mj-ea"/>
                <a:ea typeface="+mj-ea"/>
              </a:rPr>
              <a:t>:</a:t>
            </a:r>
            <a:r>
              <a:rPr lang="zh-TW" altLang="en-US" sz="1200" b="1" dirty="0">
                <a:solidFill>
                  <a:schemeClr val="tx2"/>
                </a:solidFill>
                <a:latin typeface="+mj-ea"/>
                <a:ea typeface="+mj-ea"/>
              </a:rPr>
              <a:t> </a:t>
            </a:r>
            <a:r>
              <a:rPr lang="zh-TW" altLang="en-US" sz="1200" dirty="0">
                <a:solidFill>
                  <a:schemeClr val="bg2"/>
                </a:solidFill>
                <a:latin typeface="+mj-ea"/>
                <a:ea typeface="+mj-ea"/>
              </a:rPr>
              <a:t>跳出重設頁</a:t>
            </a:r>
            <a:r>
              <a:rPr lang="zh-TW" altLang="en-US" sz="1200" dirty="0" smtClean="0">
                <a:solidFill>
                  <a:schemeClr val="bg2"/>
                </a:solidFill>
                <a:latin typeface="+mj-ea"/>
                <a:ea typeface="+mj-ea"/>
              </a:rPr>
              <a:t>面</a:t>
            </a:r>
            <a:endParaRPr lang="zh-TW" altLang="en-US" sz="1200" dirty="0">
              <a:solidFill>
                <a:schemeClr val="bg2"/>
              </a:solidFill>
              <a:latin typeface="+mj-ea"/>
              <a:ea typeface="+mj-ea"/>
            </a:endParaRPr>
          </a:p>
        </p:txBody>
      </p:sp>
      <p:sp>
        <p:nvSpPr>
          <p:cNvPr id="35" name="文字方塊 34"/>
          <p:cNvSpPr txBox="1"/>
          <p:nvPr/>
        </p:nvSpPr>
        <p:spPr>
          <a:xfrm>
            <a:off x="4866985" y="4746578"/>
            <a:ext cx="4112994" cy="3354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zh-TW" altLang="en-US" sz="1200" b="1" dirty="0" smtClean="0">
                <a:solidFill>
                  <a:schemeClr val="tx2"/>
                </a:solidFill>
                <a:latin typeface="+mj-ea"/>
                <a:ea typeface="+mj-ea"/>
              </a:rPr>
              <a:t>記住帳號</a:t>
            </a:r>
            <a:r>
              <a:rPr lang="en-US" altLang="zh-TW" sz="1200" b="1" dirty="0" smtClean="0">
                <a:solidFill>
                  <a:schemeClr val="tx2"/>
                </a:solidFill>
                <a:latin typeface="+mj-ea"/>
                <a:ea typeface="+mj-ea"/>
              </a:rPr>
              <a:t>:</a:t>
            </a:r>
            <a:r>
              <a:rPr lang="zh-TW" altLang="en-US" sz="1200" b="1" dirty="0" smtClean="0">
                <a:solidFill>
                  <a:schemeClr val="tx2"/>
                </a:solidFill>
                <a:latin typeface="+mj-ea"/>
                <a:ea typeface="+mj-ea"/>
              </a:rPr>
              <a:t> </a:t>
            </a:r>
            <a:r>
              <a:rPr lang="zh-TW" altLang="en-US" sz="1200" dirty="0" smtClean="0">
                <a:solidFill>
                  <a:schemeClr val="bg2"/>
                </a:solidFill>
                <a:latin typeface="+mj-ea"/>
                <a:ea typeface="+mj-ea"/>
              </a:rPr>
              <a:t>勾選後即可執行帳號記憶儲存</a:t>
            </a:r>
            <a:endParaRPr lang="en-US" altLang="zh-TW" sz="1200" dirty="0">
              <a:solidFill>
                <a:schemeClr val="bg2"/>
              </a:solidFill>
              <a:latin typeface="+mj-ea"/>
              <a:ea typeface="+mj-ea"/>
            </a:endParaRPr>
          </a:p>
        </p:txBody>
      </p:sp>
      <p:cxnSp>
        <p:nvCxnSpPr>
          <p:cNvPr id="36" name="肘形接點 35"/>
          <p:cNvCxnSpPr/>
          <p:nvPr/>
        </p:nvCxnSpPr>
        <p:spPr bwMode="auto">
          <a:xfrm rot="10800000">
            <a:off x="3140572" y="3276600"/>
            <a:ext cx="1447777" cy="1175498"/>
          </a:xfrm>
          <a:prstGeom prst="bentConnector3">
            <a:avLst>
              <a:gd name="adj1" fmla="val 74123"/>
            </a:avLst>
          </a:prstGeom>
          <a:solidFill>
            <a:schemeClr val="accent1"/>
          </a:solidFill>
          <a:ln w="9525" cap="flat" cmpd="sng" algn="ctr">
            <a:solidFill>
              <a:srgbClr val="FFC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1" name="肘形接點 40"/>
          <p:cNvCxnSpPr>
            <a:stCxn id="30" idx="2"/>
          </p:cNvCxnSpPr>
          <p:nvPr/>
        </p:nvCxnSpPr>
        <p:spPr bwMode="auto">
          <a:xfrm rot="10800000">
            <a:off x="1854200" y="3276600"/>
            <a:ext cx="2734146" cy="1637686"/>
          </a:xfrm>
          <a:prstGeom prst="bentConnector3">
            <a:avLst>
              <a:gd name="adj1" fmla="val 89714"/>
            </a:avLst>
          </a:prstGeom>
          <a:solidFill>
            <a:schemeClr val="accent1"/>
          </a:solidFill>
          <a:ln w="9525" cap="flat" cmpd="sng" algn="ctr">
            <a:solidFill>
              <a:srgbClr val="FFC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5" name="肘形接點 44"/>
          <p:cNvCxnSpPr/>
          <p:nvPr/>
        </p:nvCxnSpPr>
        <p:spPr bwMode="auto">
          <a:xfrm rot="10800000">
            <a:off x="2794000" y="4502151"/>
            <a:ext cx="1875050" cy="955419"/>
          </a:xfrm>
          <a:prstGeom prst="bentConnector3">
            <a:avLst>
              <a:gd name="adj1" fmla="val 82172"/>
            </a:avLst>
          </a:prstGeom>
          <a:solidFill>
            <a:schemeClr val="accent1"/>
          </a:solidFill>
          <a:ln w="9525" cap="flat" cmpd="sng" algn="ctr">
            <a:solidFill>
              <a:srgbClr val="FFC000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val="2699929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標題 1"/>
          <p:cNvSpPr txBox="1">
            <a:spLocks/>
          </p:cNvSpPr>
          <p:nvPr/>
        </p:nvSpPr>
        <p:spPr>
          <a:xfrm>
            <a:off x="253562" y="169358"/>
            <a:ext cx="8278888" cy="695325"/>
          </a:xfrm>
          <a:prstGeom prst="rect">
            <a:avLst/>
          </a:prstGeom>
        </p:spPr>
        <p:txBody>
          <a:bodyPr/>
          <a:lstStyle>
            <a:lvl1pPr algn="l" rtl="0" eaLnBrk="1" fontAlgn="ctr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kumimoji="1" sz="4300" b="1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ctr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kumimoji="1" sz="4300" b="1">
                <a:solidFill>
                  <a:schemeClr val="tx2"/>
                </a:solidFill>
                <a:latin typeface="Arial" charset="0"/>
                <a:ea typeface="新細明體" pitchFamily="18" charset="-120"/>
              </a:defRPr>
            </a:lvl2pPr>
            <a:lvl3pPr algn="l" rtl="0" eaLnBrk="1" fontAlgn="ctr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kumimoji="1" sz="4300" b="1">
                <a:solidFill>
                  <a:schemeClr val="tx2"/>
                </a:solidFill>
                <a:latin typeface="Arial" charset="0"/>
                <a:ea typeface="新細明體" pitchFamily="18" charset="-120"/>
              </a:defRPr>
            </a:lvl3pPr>
            <a:lvl4pPr algn="l" rtl="0" eaLnBrk="1" fontAlgn="ctr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kumimoji="1" sz="4300" b="1">
                <a:solidFill>
                  <a:schemeClr val="tx2"/>
                </a:solidFill>
                <a:latin typeface="Arial" charset="0"/>
                <a:ea typeface="新細明體" pitchFamily="18" charset="-120"/>
              </a:defRPr>
            </a:lvl4pPr>
            <a:lvl5pPr algn="l" rtl="0" eaLnBrk="1" fontAlgn="ctr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kumimoji="1" sz="4300" b="1">
                <a:solidFill>
                  <a:schemeClr val="tx2"/>
                </a:solidFill>
                <a:latin typeface="Arial" charset="0"/>
                <a:ea typeface="新細明體" pitchFamily="18" charset="-120"/>
              </a:defRPr>
            </a:lvl5pPr>
            <a:lvl6pPr marL="609722" algn="l" rtl="0" eaLnBrk="1" fontAlgn="ctr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kumimoji="1" sz="4300" b="1">
                <a:solidFill>
                  <a:schemeClr val="tx2"/>
                </a:solidFill>
                <a:latin typeface="Arial" charset="0"/>
                <a:ea typeface="新細明體" pitchFamily="18" charset="-120"/>
              </a:defRPr>
            </a:lvl6pPr>
            <a:lvl7pPr marL="1219444" algn="l" rtl="0" eaLnBrk="1" fontAlgn="ctr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kumimoji="1" sz="4300" b="1">
                <a:solidFill>
                  <a:schemeClr val="tx2"/>
                </a:solidFill>
                <a:latin typeface="Arial" charset="0"/>
                <a:ea typeface="新細明體" pitchFamily="18" charset="-120"/>
              </a:defRPr>
            </a:lvl7pPr>
            <a:lvl8pPr marL="1829166" algn="l" rtl="0" eaLnBrk="1" fontAlgn="ctr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kumimoji="1" sz="4300" b="1">
                <a:solidFill>
                  <a:schemeClr val="tx2"/>
                </a:solidFill>
                <a:latin typeface="Arial" charset="0"/>
                <a:ea typeface="新細明體" pitchFamily="18" charset="-120"/>
              </a:defRPr>
            </a:lvl8pPr>
            <a:lvl9pPr marL="2438888" algn="l" rtl="0" eaLnBrk="1" fontAlgn="ctr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kumimoji="1" sz="4300" b="1">
                <a:solidFill>
                  <a:schemeClr val="tx2"/>
                </a:solidFill>
                <a:latin typeface="Arial" charset="0"/>
                <a:ea typeface="新細明體" pitchFamily="18" charset="-120"/>
              </a:defRPr>
            </a:lvl9pPr>
          </a:lstStyle>
          <a:p>
            <a:r>
              <a:rPr lang="zh-TW" altLang="en-US" sz="2400" dirty="0" smtClean="0">
                <a:latin typeface="+mj-ea"/>
              </a:rPr>
              <a:t>背景圖片</a:t>
            </a:r>
            <a:endParaRPr lang="zh-TW" altLang="en-US" sz="2400" kern="0" dirty="0"/>
          </a:p>
        </p:txBody>
      </p:sp>
      <p:sp>
        <p:nvSpPr>
          <p:cNvPr id="8" name="文字方塊 7"/>
          <p:cNvSpPr txBox="1"/>
          <p:nvPr/>
        </p:nvSpPr>
        <p:spPr>
          <a:xfrm>
            <a:off x="605293" y="2093510"/>
            <a:ext cx="14029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1200" dirty="0" smtClean="0">
                <a:solidFill>
                  <a:schemeClr val="bg2"/>
                </a:solidFill>
                <a:latin typeface="+mj-lt"/>
              </a:rPr>
              <a:t>Light background </a:t>
            </a:r>
            <a:endParaRPr lang="zh-TW" altLang="en-US" sz="12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9" name="文字方塊 8"/>
          <p:cNvSpPr txBox="1"/>
          <p:nvPr/>
        </p:nvSpPr>
        <p:spPr>
          <a:xfrm>
            <a:off x="4659699" y="2099526"/>
            <a:ext cx="139493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1200" dirty="0" smtClean="0">
                <a:solidFill>
                  <a:schemeClr val="bg2"/>
                </a:solidFill>
                <a:latin typeface="+mj-lt"/>
              </a:rPr>
              <a:t>Dark background </a:t>
            </a:r>
            <a:endParaRPr lang="zh-TW" altLang="en-US" sz="12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0" name="文字方塊 9"/>
          <p:cNvSpPr txBox="1"/>
          <p:nvPr/>
        </p:nvSpPr>
        <p:spPr>
          <a:xfrm>
            <a:off x="253562" y="796547"/>
            <a:ext cx="839204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TW" altLang="en-US" sz="1600" dirty="0">
                <a:solidFill>
                  <a:schemeClr val="bg2"/>
                </a:solidFill>
                <a:latin typeface="+mj-ea"/>
                <a:ea typeface="+mj-ea"/>
              </a:rPr>
              <a:t>可適用於淺色或</a:t>
            </a:r>
            <a:r>
              <a:rPr lang="zh-TW" altLang="en-US" sz="1600" dirty="0" smtClean="0">
                <a:solidFill>
                  <a:schemeClr val="bg2"/>
                </a:solidFill>
                <a:latin typeface="+mj-ea"/>
                <a:ea typeface="+mj-ea"/>
              </a:rPr>
              <a:t>深色背景，但登入畫面不可任意改變背景色，動態背景由系統程式碼生成。</a:t>
            </a:r>
            <a:endParaRPr lang="en-US" altLang="zh-TW" sz="1600" dirty="0" smtClean="0">
              <a:solidFill>
                <a:schemeClr val="bg2"/>
              </a:solidFill>
              <a:latin typeface="+mj-ea"/>
              <a:ea typeface="+mj-ea"/>
            </a:endParaRPr>
          </a:p>
        </p:txBody>
      </p:sp>
      <p:sp>
        <p:nvSpPr>
          <p:cNvPr id="11" name="矩形 10"/>
          <p:cNvSpPr/>
          <p:nvPr/>
        </p:nvSpPr>
        <p:spPr bwMode="auto">
          <a:xfrm>
            <a:off x="270710" y="649705"/>
            <a:ext cx="8640000" cy="5400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zh-TW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Garamond" pitchFamily="18" charset="0"/>
              <a:ea typeface="新細明體" pitchFamily="18" charset="-120"/>
            </a:endParaRPr>
          </a:p>
        </p:txBody>
      </p:sp>
      <p:pic>
        <p:nvPicPr>
          <p:cNvPr id="5" name="圖片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50711" y="2962713"/>
            <a:ext cx="4159999" cy="2340000"/>
          </a:xfrm>
          <a:prstGeom prst="rect">
            <a:avLst/>
          </a:prstGeom>
        </p:spPr>
      </p:pic>
      <p:pic>
        <p:nvPicPr>
          <p:cNvPr id="6" name="圖片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3562" y="2962713"/>
            <a:ext cx="4158375" cy="2340000"/>
          </a:xfrm>
          <a:prstGeom prst="rect">
            <a:avLst/>
          </a:prstGeom>
        </p:spPr>
      </p:pic>
      <p:pic>
        <p:nvPicPr>
          <p:cNvPr id="12" name="圖片 1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1703" y="3322713"/>
            <a:ext cx="1122093" cy="1620000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13" name="圖片 1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69663" y="3322713"/>
            <a:ext cx="1122093" cy="1620000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2485012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標題 1"/>
          <p:cNvSpPr txBox="1">
            <a:spLocks/>
          </p:cNvSpPr>
          <p:nvPr/>
        </p:nvSpPr>
        <p:spPr>
          <a:xfrm>
            <a:off x="253562" y="169358"/>
            <a:ext cx="8278888" cy="695325"/>
          </a:xfrm>
          <a:prstGeom prst="rect">
            <a:avLst/>
          </a:prstGeom>
        </p:spPr>
        <p:txBody>
          <a:bodyPr/>
          <a:lstStyle>
            <a:lvl1pPr algn="l" rtl="0" eaLnBrk="1" fontAlgn="ctr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kumimoji="1" sz="4300" b="1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ctr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kumimoji="1" sz="4300" b="1">
                <a:solidFill>
                  <a:schemeClr val="tx2"/>
                </a:solidFill>
                <a:latin typeface="Arial" charset="0"/>
                <a:ea typeface="新細明體" pitchFamily="18" charset="-120"/>
              </a:defRPr>
            </a:lvl2pPr>
            <a:lvl3pPr algn="l" rtl="0" eaLnBrk="1" fontAlgn="ctr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kumimoji="1" sz="4300" b="1">
                <a:solidFill>
                  <a:schemeClr val="tx2"/>
                </a:solidFill>
                <a:latin typeface="Arial" charset="0"/>
                <a:ea typeface="新細明體" pitchFamily="18" charset="-120"/>
              </a:defRPr>
            </a:lvl3pPr>
            <a:lvl4pPr algn="l" rtl="0" eaLnBrk="1" fontAlgn="ctr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kumimoji="1" sz="4300" b="1">
                <a:solidFill>
                  <a:schemeClr val="tx2"/>
                </a:solidFill>
                <a:latin typeface="Arial" charset="0"/>
                <a:ea typeface="新細明體" pitchFamily="18" charset="-120"/>
              </a:defRPr>
            </a:lvl4pPr>
            <a:lvl5pPr algn="l" rtl="0" eaLnBrk="1" fontAlgn="ctr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kumimoji="1" sz="4300" b="1">
                <a:solidFill>
                  <a:schemeClr val="tx2"/>
                </a:solidFill>
                <a:latin typeface="Arial" charset="0"/>
                <a:ea typeface="新細明體" pitchFamily="18" charset="-120"/>
              </a:defRPr>
            </a:lvl5pPr>
            <a:lvl6pPr marL="609722" algn="l" rtl="0" eaLnBrk="1" fontAlgn="ctr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kumimoji="1" sz="4300" b="1">
                <a:solidFill>
                  <a:schemeClr val="tx2"/>
                </a:solidFill>
                <a:latin typeface="Arial" charset="0"/>
                <a:ea typeface="新細明體" pitchFamily="18" charset="-120"/>
              </a:defRPr>
            </a:lvl6pPr>
            <a:lvl7pPr marL="1219444" algn="l" rtl="0" eaLnBrk="1" fontAlgn="ctr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kumimoji="1" sz="4300" b="1">
                <a:solidFill>
                  <a:schemeClr val="tx2"/>
                </a:solidFill>
                <a:latin typeface="Arial" charset="0"/>
                <a:ea typeface="新細明體" pitchFamily="18" charset="-120"/>
              </a:defRPr>
            </a:lvl7pPr>
            <a:lvl8pPr marL="1829166" algn="l" rtl="0" eaLnBrk="1" fontAlgn="ctr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kumimoji="1" sz="4300" b="1">
                <a:solidFill>
                  <a:schemeClr val="tx2"/>
                </a:solidFill>
                <a:latin typeface="Arial" charset="0"/>
                <a:ea typeface="新細明體" pitchFamily="18" charset="-120"/>
              </a:defRPr>
            </a:lvl8pPr>
            <a:lvl9pPr marL="2438888" algn="l" rtl="0" eaLnBrk="1" fontAlgn="ctr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kumimoji="1" sz="4300" b="1">
                <a:solidFill>
                  <a:schemeClr val="tx2"/>
                </a:solidFill>
                <a:latin typeface="Arial" charset="0"/>
                <a:ea typeface="新細明體" pitchFamily="18" charset="-120"/>
              </a:defRPr>
            </a:lvl9pPr>
          </a:lstStyle>
          <a:p>
            <a:r>
              <a:rPr lang="zh-TW" altLang="en-US" sz="2400" dirty="0" smtClean="0">
                <a:latin typeface="+mj-ea"/>
              </a:rPr>
              <a:t>視窗位置</a:t>
            </a:r>
            <a:endParaRPr lang="zh-TW" altLang="en-US" sz="2400" kern="0" dirty="0"/>
          </a:p>
        </p:txBody>
      </p:sp>
      <p:sp>
        <p:nvSpPr>
          <p:cNvPr id="5" name="矩形 4"/>
          <p:cNvSpPr/>
          <p:nvPr/>
        </p:nvSpPr>
        <p:spPr bwMode="auto">
          <a:xfrm>
            <a:off x="270710" y="649705"/>
            <a:ext cx="8640000" cy="5400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zh-TW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Garamond" pitchFamily="18" charset="0"/>
              <a:ea typeface="新細明體" pitchFamily="18" charset="-120"/>
            </a:endParaRPr>
          </a:p>
        </p:txBody>
      </p:sp>
      <p:pic>
        <p:nvPicPr>
          <p:cNvPr id="7" name="圖片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964478"/>
            <a:ext cx="5493702" cy="3433564"/>
          </a:xfrm>
          <a:prstGeom prst="rect">
            <a:avLst/>
          </a:prstGeom>
        </p:spPr>
      </p:pic>
      <p:pic>
        <p:nvPicPr>
          <p:cNvPr id="8" name="圖片 7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626" r="20713"/>
          <a:stretch/>
        </p:blipFill>
        <p:spPr>
          <a:xfrm>
            <a:off x="6228184" y="1858748"/>
            <a:ext cx="2138183" cy="3645024"/>
          </a:xfrm>
          <a:prstGeom prst="rect">
            <a:avLst/>
          </a:prstGeom>
        </p:spPr>
      </p:pic>
      <p:pic>
        <p:nvPicPr>
          <p:cNvPr id="9" name="圖片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21392" y="2375901"/>
            <a:ext cx="1555118" cy="2628000"/>
          </a:xfrm>
          <a:prstGeom prst="rect">
            <a:avLst/>
          </a:prstGeom>
        </p:spPr>
      </p:pic>
      <p:sp>
        <p:nvSpPr>
          <p:cNvPr id="10" name="文字方塊 9"/>
          <p:cNvSpPr txBox="1"/>
          <p:nvPr/>
        </p:nvSpPr>
        <p:spPr>
          <a:xfrm>
            <a:off x="6052459" y="970428"/>
            <a:ext cx="249299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altLang="zh-TW" b="1" dirty="0" smtClean="0">
                <a:solidFill>
                  <a:schemeClr val="bg2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Mobile</a:t>
            </a:r>
          </a:p>
          <a:p>
            <a:pPr algn="l"/>
            <a:r>
              <a:rPr lang="zh-TW" altLang="en-US" dirty="0" smtClean="0">
                <a:solidFill>
                  <a:schemeClr val="bg2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視窗為全版面，無</a:t>
            </a:r>
            <a:r>
              <a:rPr lang="zh-TW" altLang="en-US" dirty="0">
                <a:solidFill>
                  <a:schemeClr val="bg2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背景</a:t>
            </a:r>
            <a:endParaRPr lang="en-US" altLang="zh-TW" dirty="0" smtClean="0">
              <a:solidFill>
                <a:schemeClr val="bg2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1" name="文字方塊 10"/>
          <p:cNvSpPr txBox="1"/>
          <p:nvPr/>
        </p:nvSpPr>
        <p:spPr>
          <a:xfrm>
            <a:off x="159590" y="1017505"/>
            <a:ext cx="364715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altLang="zh-TW" b="1" dirty="0" err="1" smtClean="0">
                <a:solidFill>
                  <a:schemeClr val="bg2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Loptop</a:t>
            </a:r>
            <a:r>
              <a:rPr lang="en-US" altLang="zh-TW" b="1" dirty="0" smtClean="0">
                <a:solidFill>
                  <a:schemeClr val="bg2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/Tablet</a:t>
            </a:r>
            <a:r>
              <a:rPr lang="zh-TW" altLang="en-US" b="1" dirty="0" smtClean="0">
                <a:solidFill>
                  <a:schemeClr val="bg2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 </a:t>
            </a:r>
            <a:endParaRPr lang="en-US" altLang="zh-TW" b="1" dirty="0" smtClean="0">
              <a:solidFill>
                <a:schemeClr val="bg2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algn="l"/>
            <a:r>
              <a:rPr lang="zh-TW" altLang="en-US" dirty="0" smtClean="0">
                <a:solidFill>
                  <a:schemeClr val="bg2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登入視窗皆置於背景相對中心位置</a:t>
            </a:r>
            <a:endParaRPr lang="en-US" altLang="zh-TW" dirty="0" smtClean="0">
              <a:solidFill>
                <a:schemeClr val="bg2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cxnSp>
        <p:nvCxnSpPr>
          <p:cNvPr id="13" name="直線接點 12"/>
          <p:cNvCxnSpPr/>
          <p:nvPr/>
        </p:nvCxnSpPr>
        <p:spPr bwMode="auto">
          <a:xfrm>
            <a:off x="2998371" y="1795141"/>
            <a:ext cx="0" cy="3825895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dashDot"/>
            <a:round/>
            <a:headEnd type="none" w="med" len="med"/>
            <a:tailEnd type="none" w="med" len="med"/>
          </a:ln>
          <a:effectLst/>
        </p:spPr>
      </p:cxnSp>
      <p:cxnSp>
        <p:nvCxnSpPr>
          <p:cNvPr id="18" name="直線接點 17"/>
          <p:cNvCxnSpPr/>
          <p:nvPr/>
        </p:nvCxnSpPr>
        <p:spPr bwMode="auto">
          <a:xfrm flipH="1">
            <a:off x="159590" y="3681260"/>
            <a:ext cx="5725107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dashDot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283110759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/>
          <p:cNvSpPr/>
          <p:nvPr/>
        </p:nvSpPr>
        <p:spPr bwMode="auto">
          <a:xfrm>
            <a:off x="0" y="749301"/>
            <a:ext cx="9145588" cy="56134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zh-TW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Garamond" pitchFamily="18" charset="0"/>
              <a:ea typeface="新細明體" pitchFamily="18" charset="-120"/>
            </a:endParaRPr>
          </a:p>
        </p:txBody>
      </p:sp>
      <p:sp>
        <p:nvSpPr>
          <p:cNvPr id="4" name="文字方塊 3"/>
          <p:cNvSpPr txBox="1"/>
          <p:nvPr/>
        </p:nvSpPr>
        <p:spPr>
          <a:xfrm>
            <a:off x="308999" y="204536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sz="2400" b="1" dirty="0" smtClean="0">
                <a:solidFill>
                  <a:schemeClr val="tx2"/>
                </a:solidFill>
                <a:latin typeface="+mj-ea"/>
                <a:ea typeface="+mj-ea"/>
              </a:rPr>
              <a:t>尺寸說明</a:t>
            </a:r>
            <a:endParaRPr lang="zh-TW" altLang="en-US" sz="2400" b="1" dirty="0">
              <a:solidFill>
                <a:schemeClr val="tx2"/>
              </a:solidFill>
              <a:latin typeface="+mj-ea"/>
              <a:ea typeface="+mj-ea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2557918" y="238023"/>
            <a:ext cx="49244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1200" b="1" dirty="0" smtClean="0">
                <a:solidFill>
                  <a:schemeClr val="bg2"/>
                </a:solidFill>
                <a:latin typeface="+mj-lt"/>
              </a:rPr>
              <a:t>Size</a:t>
            </a:r>
            <a:endParaRPr lang="zh-TW" altLang="en-US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6" name="文字方塊 5"/>
          <p:cNvSpPr txBox="1"/>
          <p:nvPr/>
        </p:nvSpPr>
        <p:spPr>
          <a:xfrm>
            <a:off x="3511101" y="238023"/>
            <a:ext cx="118333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1000" dirty="0" err="1" smtClean="0">
                <a:solidFill>
                  <a:schemeClr val="tx1">
                    <a:lumMod val="75000"/>
                  </a:schemeClr>
                </a:solidFill>
                <a:latin typeface="+mj-lt"/>
              </a:rPr>
              <a:t>WISE-PaaS</a:t>
            </a:r>
            <a:r>
              <a:rPr lang="en-US" altLang="zh-TW" sz="1000" dirty="0" smtClean="0">
                <a:solidFill>
                  <a:schemeClr val="tx1">
                    <a:lumMod val="75000"/>
                  </a:schemeClr>
                </a:solidFill>
                <a:latin typeface="+mj-lt"/>
              </a:rPr>
              <a:t> Logo</a:t>
            </a:r>
            <a:endParaRPr lang="zh-TW" altLang="en-US" sz="1000" dirty="0">
              <a:solidFill>
                <a:schemeClr val="tx1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7" name="文字方塊 6"/>
          <p:cNvSpPr txBox="1"/>
          <p:nvPr/>
        </p:nvSpPr>
        <p:spPr>
          <a:xfrm>
            <a:off x="5055790" y="238702"/>
            <a:ext cx="76495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1000" dirty="0" smtClean="0">
                <a:solidFill>
                  <a:schemeClr val="tx1">
                    <a:lumMod val="75000"/>
                  </a:schemeClr>
                </a:solidFill>
                <a:latin typeface="+mj-lt"/>
              </a:rPr>
              <a:t>SRP Logo</a:t>
            </a:r>
            <a:endParaRPr lang="zh-TW" altLang="en-US" sz="1000" dirty="0">
              <a:solidFill>
                <a:schemeClr val="tx1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10" name="矩形 9"/>
          <p:cNvSpPr/>
          <p:nvPr/>
        </p:nvSpPr>
        <p:spPr bwMode="auto">
          <a:xfrm>
            <a:off x="2117570" y="495565"/>
            <a:ext cx="1299402" cy="67457"/>
          </a:xfrm>
          <a:prstGeom prst="rect">
            <a:avLst/>
          </a:prstGeom>
          <a:solidFill>
            <a:srgbClr val="FFC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zh-TW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Garamond" pitchFamily="18" charset="0"/>
              <a:ea typeface="新細明體" pitchFamily="18" charset="-120"/>
            </a:endParaRPr>
          </a:p>
        </p:txBody>
      </p:sp>
      <p:sp>
        <p:nvSpPr>
          <p:cNvPr id="11" name="矩形 10"/>
          <p:cNvSpPr/>
          <p:nvPr/>
        </p:nvSpPr>
        <p:spPr bwMode="auto">
          <a:xfrm>
            <a:off x="3453068" y="495565"/>
            <a:ext cx="1299402" cy="67457"/>
          </a:xfrm>
          <a:prstGeom prst="rect">
            <a:avLst/>
          </a:prstGeom>
          <a:solidFill>
            <a:schemeClr val="tx1">
              <a:lumMod val="8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zh-TW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Garamond" pitchFamily="18" charset="0"/>
              <a:ea typeface="新細明體" pitchFamily="18" charset="-120"/>
            </a:endParaRPr>
          </a:p>
        </p:txBody>
      </p:sp>
      <p:sp>
        <p:nvSpPr>
          <p:cNvPr id="12" name="矩形 11"/>
          <p:cNvSpPr/>
          <p:nvPr/>
        </p:nvSpPr>
        <p:spPr bwMode="auto">
          <a:xfrm>
            <a:off x="4788566" y="495565"/>
            <a:ext cx="1299402" cy="67457"/>
          </a:xfrm>
          <a:prstGeom prst="rect">
            <a:avLst/>
          </a:prstGeom>
          <a:solidFill>
            <a:schemeClr val="tx1">
              <a:lumMod val="8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zh-TW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Garamond" pitchFamily="18" charset="0"/>
              <a:ea typeface="新細明體" pitchFamily="18" charset="-120"/>
            </a:endParaRPr>
          </a:p>
        </p:txBody>
      </p:sp>
      <p:sp>
        <p:nvSpPr>
          <p:cNvPr id="13" name="矩形 12"/>
          <p:cNvSpPr/>
          <p:nvPr/>
        </p:nvSpPr>
        <p:spPr bwMode="auto">
          <a:xfrm>
            <a:off x="6124064" y="495565"/>
            <a:ext cx="1299402" cy="67457"/>
          </a:xfrm>
          <a:prstGeom prst="rect">
            <a:avLst/>
          </a:prstGeom>
          <a:solidFill>
            <a:schemeClr val="tx1">
              <a:lumMod val="8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zh-TW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Garamond" pitchFamily="18" charset="0"/>
              <a:ea typeface="新細明體" pitchFamily="18" charset="-120"/>
            </a:endParaRPr>
          </a:p>
        </p:txBody>
      </p:sp>
      <p:sp>
        <p:nvSpPr>
          <p:cNvPr id="17" name="文字方塊 16"/>
          <p:cNvSpPr txBox="1"/>
          <p:nvPr/>
        </p:nvSpPr>
        <p:spPr>
          <a:xfrm>
            <a:off x="1212450" y="1194429"/>
            <a:ext cx="109388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defTabSz="121944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TW" sz="1200" dirty="0" smtClean="0">
                <a:solidFill>
                  <a:schemeClr val="bg2"/>
                </a:solidFill>
                <a:latin typeface="+mj-ea"/>
                <a:ea typeface="+mj-ea"/>
              </a:rPr>
              <a:t>Laptop 1024</a:t>
            </a:r>
            <a:endParaRPr lang="zh-TW" altLang="zh-TW" sz="1200" dirty="0">
              <a:solidFill>
                <a:schemeClr val="bg2"/>
              </a:solidFill>
              <a:latin typeface="+mj-ea"/>
              <a:ea typeface="+mj-ea"/>
            </a:endParaRPr>
          </a:p>
        </p:txBody>
      </p:sp>
      <p:sp>
        <p:nvSpPr>
          <p:cNvPr id="18" name="文字方塊 17"/>
          <p:cNvSpPr txBox="1"/>
          <p:nvPr/>
        </p:nvSpPr>
        <p:spPr>
          <a:xfrm>
            <a:off x="4034084" y="1201691"/>
            <a:ext cx="109388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defTabSz="121944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TW" sz="1200" dirty="0">
                <a:solidFill>
                  <a:schemeClr val="bg2"/>
                </a:solidFill>
                <a:latin typeface="+mj-ea"/>
                <a:ea typeface="+mj-ea"/>
              </a:rPr>
              <a:t>Laptop </a:t>
            </a:r>
            <a:r>
              <a:rPr lang="en-US" altLang="zh-TW" sz="1200" dirty="0" smtClean="0">
                <a:solidFill>
                  <a:schemeClr val="bg2"/>
                </a:solidFill>
                <a:latin typeface="+mj-ea"/>
                <a:ea typeface="+mj-ea"/>
              </a:rPr>
              <a:t>1440</a:t>
            </a:r>
            <a:endParaRPr lang="zh-TW" altLang="zh-TW" sz="1200" dirty="0">
              <a:solidFill>
                <a:schemeClr val="bg2"/>
              </a:solidFill>
              <a:latin typeface="+mj-ea"/>
              <a:ea typeface="+mj-ea"/>
            </a:endParaRPr>
          </a:p>
        </p:txBody>
      </p:sp>
      <p:sp>
        <p:nvSpPr>
          <p:cNvPr id="20" name="文字方塊 19"/>
          <p:cNvSpPr txBox="1"/>
          <p:nvPr/>
        </p:nvSpPr>
        <p:spPr>
          <a:xfrm>
            <a:off x="7244122" y="1194429"/>
            <a:ext cx="75373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defTabSz="121944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TW" sz="1200" dirty="0" smtClean="0">
                <a:solidFill>
                  <a:schemeClr val="bg2"/>
                </a:solidFill>
                <a:latin typeface="+mj-ea"/>
                <a:ea typeface="+mj-ea"/>
              </a:rPr>
              <a:t>4k 2560</a:t>
            </a:r>
            <a:endParaRPr lang="zh-TW" altLang="zh-TW" sz="1200" dirty="0">
              <a:solidFill>
                <a:schemeClr val="bg2"/>
              </a:solidFill>
              <a:latin typeface="+mj-ea"/>
              <a:ea typeface="+mj-ea"/>
            </a:endParaRPr>
          </a:p>
        </p:txBody>
      </p:sp>
      <p:pic>
        <p:nvPicPr>
          <p:cNvPr id="2" name="圖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015" y="1548302"/>
            <a:ext cx="1998758" cy="2880000"/>
          </a:xfrm>
          <a:prstGeom prst="rect">
            <a:avLst/>
          </a:prstGeom>
        </p:spPr>
      </p:pic>
      <p:pic>
        <p:nvPicPr>
          <p:cNvPr id="3" name="圖片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56028" y="1548302"/>
            <a:ext cx="2249999" cy="3240000"/>
          </a:xfrm>
          <a:prstGeom prst="rect">
            <a:avLst/>
          </a:prstGeom>
        </p:spPr>
      </p:pic>
      <p:pic>
        <p:nvPicPr>
          <p:cNvPr id="21" name="圖片 2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2988" y="1548302"/>
            <a:ext cx="2496000" cy="3600000"/>
          </a:xfrm>
          <a:prstGeom prst="rect">
            <a:avLst/>
          </a:prstGeom>
        </p:spPr>
      </p:pic>
      <p:sp>
        <p:nvSpPr>
          <p:cNvPr id="22" name="文字方塊 21"/>
          <p:cNvSpPr txBox="1"/>
          <p:nvPr/>
        </p:nvSpPr>
        <p:spPr>
          <a:xfrm>
            <a:off x="6489873" y="241777"/>
            <a:ext cx="56778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1000" dirty="0" smtClean="0">
                <a:solidFill>
                  <a:schemeClr val="tx1">
                    <a:lumMod val="75000"/>
                  </a:schemeClr>
                </a:solidFill>
                <a:latin typeface="+mj-lt"/>
              </a:rPr>
              <a:t>Others</a:t>
            </a:r>
            <a:endParaRPr lang="zh-TW" altLang="en-US" sz="1000" dirty="0">
              <a:solidFill>
                <a:schemeClr val="tx1">
                  <a:lumMod val="75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13918334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/>
          <p:cNvSpPr/>
          <p:nvPr/>
        </p:nvSpPr>
        <p:spPr bwMode="auto">
          <a:xfrm>
            <a:off x="0" y="749301"/>
            <a:ext cx="9145588" cy="56134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zh-TW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Garamond" pitchFamily="18" charset="0"/>
              <a:ea typeface="新細明體" pitchFamily="18" charset="-120"/>
            </a:endParaRPr>
          </a:p>
        </p:txBody>
      </p:sp>
      <p:sp>
        <p:nvSpPr>
          <p:cNvPr id="4" name="文字方塊 3"/>
          <p:cNvSpPr txBox="1"/>
          <p:nvPr/>
        </p:nvSpPr>
        <p:spPr>
          <a:xfrm>
            <a:off x="308999" y="204536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sz="2400" b="1" dirty="0" smtClean="0">
                <a:solidFill>
                  <a:schemeClr val="tx2"/>
                </a:solidFill>
                <a:latin typeface="+mj-ea"/>
                <a:ea typeface="+mj-ea"/>
              </a:rPr>
              <a:t>尺寸說明</a:t>
            </a:r>
            <a:endParaRPr lang="zh-TW" altLang="en-US" sz="2400" b="1" dirty="0">
              <a:solidFill>
                <a:schemeClr val="tx2"/>
              </a:solidFill>
              <a:latin typeface="+mj-ea"/>
              <a:ea typeface="+mj-ea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2557918" y="238023"/>
            <a:ext cx="49244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1200" b="1" dirty="0" smtClean="0">
                <a:solidFill>
                  <a:schemeClr val="bg2"/>
                </a:solidFill>
                <a:latin typeface="+mj-lt"/>
              </a:rPr>
              <a:t>Size</a:t>
            </a:r>
            <a:endParaRPr lang="zh-TW" altLang="en-US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6" name="文字方塊 5"/>
          <p:cNvSpPr txBox="1"/>
          <p:nvPr/>
        </p:nvSpPr>
        <p:spPr>
          <a:xfrm>
            <a:off x="3511101" y="238023"/>
            <a:ext cx="118333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1000" dirty="0" err="1" smtClean="0">
                <a:solidFill>
                  <a:schemeClr val="tx1">
                    <a:lumMod val="75000"/>
                  </a:schemeClr>
                </a:solidFill>
                <a:latin typeface="+mj-lt"/>
              </a:rPr>
              <a:t>WISE-PaaS</a:t>
            </a:r>
            <a:r>
              <a:rPr lang="en-US" altLang="zh-TW" sz="1000" dirty="0" smtClean="0">
                <a:solidFill>
                  <a:schemeClr val="tx1">
                    <a:lumMod val="75000"/>
                  </a:schemeClr>
                </a:solidFill>
                <a:latin typeface="+mj-lt"/>
              </a:rPr>
              <a:t> Logo</a:t>
            </a:r>
            <a:endParaRPr lang="zh-TW" altLang="en-US" sz="1000" dirty="0">
              <a:solidFill>
                <a:schemeClr val="tx1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7" name="文字方塊 6"/>
          <p:cNvSpPr txBox="1"/>
          <p:nvPr/>
        </p:nvSpPr>
        <p:spPr>
          <a:xfrm>
            <a:off x="5055790" y="238702"/>
            <a:ext cx="76495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1000" dirty="0" smtClean="0">
                <a:solidFill>
                  <a:schemeClr val="tx1">
                    <a:lumMod val="75000"/>
                  </a:schemeClr>
                </a:solidFill>
                <a:latin typeface="+mj-lt"/>
              </a:rPr>
              <a:t>SRP Logo</a:t>
            </a:r>
            <a:endParaRPr lang="zh-TW" altLang="en-US" sz="1000" dirty="0">
              <a:solidFill>
                <a:schemeClr val="tx1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10" name="矩形 9"/>
          <p:cNvSpPr/>
          <p:nvPr/>
        </p:nvSpPr>
        <p:spPr bwMode="auto">
          <a:xfrm>
            <a:off x="2117570" y="495565"/>
            <a:ext cx="1299402" cy="67457"/>
          </a:xfrm>
          <a:prstGeom prst="rect">
            <a:avLst/>
          </a:prstGeom>
          <a:solidFill>
            <a:srgbClr val="FFC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zh-TW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Garamond" pitchFamily="18" charset="0"/>
              <a:ea typeface="新細明體" pitchFamily="18" charset="-120"/>
            </a:endParaRPr>
          </a:p>
        </p:txBody>
      </p:sp>
      <p:sp>
        <p:nvSpPr>
          <p:cNvPr id="11" name="矩形 10"/>
          <p:cNvSpPr/>
          <p:nvPr/>
        </p:nvSpPr>
        <p:spPr bwMode="auto">
          <a:xfrm>
            <a:off x="3453068" y="495565"/>
            <a:ext cx="1299402" cy="67457"/>
          </a:xfrm>
          <a:prstGeom prst="rect">
            <a:avLst/>
          </a:prstGeom>
          <a:solidFill>
            <a:schemeClr val="tx1">
              <a:lumMod val="8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zh-TW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Garamond" pitchFamily="18" charset="0"/>
              <a:ea typeface="新細明體" pitchFamily="18" charset="-120"/>
            </a:endParaRPr>
          </a:p>
        </p:txBody>
      </p:sp>
      <p:sp>
        <p:nvSpPr>
          <p:cNvPr id="12" name="矩形 11"/>
          <p:cNvSpPr/>
          <p:nvPr/>
        </p:nvSpPr>
        <p:spPr bwMode="auto">
          <a:xfrm>
            <a:off x="4788566" y="495565"/>
            <a:ext cx="1299402" cy="67457"/>
          </a:xfrm>
          <a:prstGeom prst="rect">
            <a:avLst/>
          </a:prstGeom>
          <a:solidFill>
            <a:schemeClr val="tx1">
              <a:lumMod val="8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zh-TW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Garamond" pitchFamily="18" charset="0"/>
              <a:ea typeface="新細明體" pitchFamily="18" charset="-120"/>
            </a:endParaRPr>
          </a:p>
        </p:txBody>
      </p:sp>
      <p:sp>
        <p:nvSpPr>
          <p:cNvPr id="13" name="矩形 12"/>
          <p:cNvSpPr/>
          <p:nvPr/>
        </p:nvSpPr>
        <p:spPr bwMode="auto">
          <a:xfrm>
            <a:off x="6124064" y="495565"/>
            <a:ext cx="1299402" cy="67457"/>
          </a:xfrm>
          <a:prstGeom prst="rect">
            <a:avLst/>
          </a:prstGeom>
          <a:solidFill>
            <a:schemeClr val="tx1">
              <a:lumMod val="8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zh-TW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Garamond" pitchFamily="18" charset="0"/>
              <a:ea typeface="新細明體" pitchFamily="18" charset="-120"/>
            </a:endParaRPr>
          </a:p>
        </p:txBody>
      </p:sp>
      <p:pic>
        <p:nvPicPr>
          <p:cNvPr id="16" name="圖片 1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900" y="1531467"/>
            <a:ext cx="2026009" cy="3600000"/>
          </a:xfrm>
          <a:prstGeom prst="rect">
            <a:avLst/>
          </a:prstGeom>
        </p:spPr>
      </p:pic>
      <p:sp>
        <p:nvSpPr>
          <p:cNvPr id="17" name="文字方塊 16"/>
          <p:cNvSpPr txBox="1"/>
          <p:nvPr/>
        </p:nvSpPr>
        <p:spPr>
          <a:xfrm>
            <a:off x="1269465" y="1183210"/>
            <a:ext cx="115288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1200" dirty="0">
                <a:solidFill>
                  <a:schemeClr val="bg2"/>
                </a:solidFill>
                <a:latin typeface="+mj-ea"/>
                <a:ea typeface="+mj-ea"/>
              </a:rPr>
              <a:t>Mobile </a:t>
            </a:r>
            <a:r>
              <a:rPr lang="en-US" altLang="zh-TW" sz="1200" dirty="0" smtClean="0">
                <a:solidFill>
                  <a:schemeClr val="bg2"/>
                </a:solidFill>
                <a:latin typeface="+mj-ea"/>
                <a:ea typeface="+mj-ea"/>
              </a:rPr>
              <a:t>M375</a:t>
            </a:r>
            <a:endParaRPr lang="zh-TW" altLang="zh-TW" sz="1200" dirty="0">
              <a:solidFill>
                <a:schemeClr val="bg2"/>
              </a:solidFill>
              <a:latin typeface="+mj-ea"/>
              <a:ea typeface="+mj-ea"/>
              <a:cs typeface="新細明體"/>
            </a:endParaRPr>
          </a:p>
        </p:txBody>
      </p:sp>
      <p:sp>
        <p:nvSpPr>
          <p:cNvPr id="18" name="文字方塊 17"/>
          <p:cNvSpPr txBox="1"/>
          <p:nvPr/>
        </p:nvSpPr>
        <p:spPr>
          <a:xfrm>
            <a:off x="4093624" y="1199583"/>
            <a:ext cx="10823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1200" dirty="0">
                <a:solidFill>
                  <a:schemeClr val="bg2"/>
                </a:solidFill>
                <a:latin typeface="+mj-ea"/>
                <a:ea typeface="+mj-ea"/>
              </a:rPr>
              <a:t>Mobile </a:t>
            </a:r>
            <a:r>
              <a:rPr lang="en-US" altLang="zh-TW" sz="1200" dirty="0" smtClean="0">
                <a:solidFill>
                  <a:schemeClr val="bg2"/>
                </a:solidFill>
                <a:latin typeface="+mj-ea"/>
                <a:ea typeface="+mj-ea"/>
              </a:rPr>
              <a:t>L414</a:t>
            </a:r>
            <a:endParaRPr lang="zh-TW" altLang="zh-TW" sz="1200" dirty="0">
              <a:solidFill>
                <a:schemeClr val="bg2"/>
              </a:solidFill>
              <a:latin typeface="+mj-ea"/>
              <a:ea typeface="+mj-ea"/>
            </a:endParaRPr>
          </a:p>
        </p:txBody>
      </p:sp>
      <p:pic>
        <p:nvPicPr>
          <p:cNvPr id="19" name="圖片 1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7833" y="1531468"/>
            <a:ext cx="2433929" cy="4320000"/>
          </a:xfrm>
          <a:prstGeom prst="rect">
            <a:avLst/>
          </a:prstGeom>
        </p:spPr>
      </p:pic>
      <p:sp>
        <p:nvSpPr>
          <p:cNvPr id="20" name="文字方塊 19"/>
          <p:cNvSpPr txBox="1"/>
          <p:nvPr/>
        </p:nvSpPr>
        <p:spPr>
          <a:xfrm>
            <a:off x="7039553" y="1183211"/>
            <a:ext cx="101668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1200" dirty="0" smtClean="0">
                <a:solidFill>
                  <a:schemeClr val="bg2"/>
                </a:solidFill>
                <a:latin typeface="+mj-ea"/>
                <a:ea typeface="+mj-ea"/>
              </a:rPr>
              <a:t>Tablet 1024</a:t>
            </a:r>
            <a:endParaRPr lang="zh-TW" altLang="zh-TW" sz="1200" dirty="0">
              <a:solidFill>
                <a:schemeClr val="bg2"/>
              </a:solidFill>
              <a:latin typeface="+mj-ea"/>
              <a:ea typeface="+mj-ea"/>
            </a:endParaRPr>
          </a:p>
        </p:txBody>
      </p:sp>
      <p:pic>
        <p:nvPicPr>
          <p:cNvPr id="22" name="圖片 2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48518" y="1531468"/>
            <a:ext cx="1998757" cy="2880000"/>
          </a:xfrm>
          <a:prstGeom prst="rect">
            <a:avLst/>
          </a:prstGeom>
        </p:spPr>
      </p:pic>
      <p:sp>
        <p:nvSpPr>
          <p:cNvPr id="21" name="文字方塊 20"/>
          <p:cNvSpPr txBox="1"/>
          <p:nvPr/>
        </p:nvSpPr>
        <p:spPr>
          <a:xfrm>
            <a:off x="6489873" y="241777"/>
            <a:ext cx="56778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1000" dirty="0" smtClean="0">
                <a:solidFill>
                  <a:schemeClr val="tx1">
                    <a:lumMod val="75000"/>
                  </a:schemeClr>
                </a:solidFill>
                <a:latin typeface="+mj-lt"/>
              </a:rPr>
              <a:t>Others</a:t>
            </a:r>
            <a:endParaRPr lang="zh-TW" altLang="en-US" sz="1000" dirty="0">
              <a:solidFill>
                <a:schemeClr val="tx1">
                  <a:lumMod val="75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53977195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矩形 19"/>
          <p:cNvSpPr/>
          <p:nvPr/>
        </p:nvSpPr>
        <p:spPr bwMode="auto">
          <a:xfrm>
            <a:off x="0" y="749301"/>
            <a:ext cx="9145588" cy="56134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zh-TW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Garamond" pitchFamily="18" charset="0"/>
              <a:ea typeface="新細明體" pitchFamily="18" charset="-120"/>
            </a:endParaRPr>
          </a:p>
        </p:txBody>
      </p:sp>
      <p:sp>
        <p:nvSpPr>
          <p:cNvPr id="4" name="文字方塊 3"/>
          <p:cNvSpPr txBox="1"/>
          <p:nvPr/>
        </p:nvSpPr>
        <p:spPr>
          <a:xfrm>
            <a:off x="308999" y="204536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sz="2400" b="1" dirty="0" smtClean="0">
                <a:solidFill>
                  <a:schemeClr val="tx2"/>
                </a:solidFill>
                <a:latin typeface="+mj-ea"/>
                <a:ea typeface="+mj-ea"/>
              </a:rPr>
              <a:t>尺寸說明</a:t>
            </a:r>
            <a:endParaRPr lang="zh-TW" altLang="en-US" sz="2400" b="1" dirty="0">
              <a:solidFill>
                <a:schemeClr val="tx2"/>
              </a:solidFill>
              <a:latin typeface="+mj-ea"/>
              <a:ea typeface="+mj-ea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2484180" y="238023"/>
            <a:ext cx="56618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1000" dirty="0" smtClean="0">
                <a:solidFill>
                  <a:schemeClr val="tx1">
                    <a:lumMod val="75000"/>
                  </a:schemeClr>
                </a:solidFill>
                <a:latin typeface="+mj-lt"/>
              </a:rPr>
              <a:t>Layout</a:t>
            </a:r>
            <a:endParaRPr lang="zh-TW" altLang="en-US" sz="1000" dirty="0">
              <a:solidFill>
                <a:schemeClr val="tx1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6" name="文字方塊 5"/>
          <p:cNvSpPr txBox="1"/>
          <p:nvPr/>
        </p:nvSpPr>
        <p:spPr>
          <a:xfrm>
            <a:off x="3361572" y="207924"/>
            <a:ext cx="142699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1200" b="1" dirty="0" err="1" smtClean="0">
                <a:solidFill>
                  <a:schemeClr val="bg2"/>
                </a:solidFill>
                <a:latin typeface="+mj-lt"/>
              </a:rPr>
              <a:t>WISE-PaaS</a:t>
            </a:r>
            <a:r>
              <a:rPr lang="en-US" altLang="zh-TW" sz="1200" b="1" dirty="0" smtClean="0">
                <a:solidFill>
                  <a:schemeClr val="bg2"/>
                </a:solidFill>
                <a:latin typeface="+mj-lt"/>
              </a:rPr>
              <a:t> Logo</a:t>
            </a:r>
            <a:endParaRPr lang="zh-TW" altLang="en-US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7" name="文字方塊 6"/>
          <p:cNvSpPr txBox="1"/>
          <p:nvPr/>
        </p:nvSpPr>
        <p:spPr>
          <a:xfrm>
            <a:off x="5055790" y="238702"/>
            <a:ext cx="76495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1000" dirty="0" smtClean="0">
                <a:solidFill>
                  <a:schemeClr val="tx1">
                    <a:lumMod val="75000"/>
                  </a:schemeClr>
                </a:solidFill>
                <a:latin typeface="+mj-lt"/>
              </a:rPr>
              <a:t>SRP Logo</a:t>
            </a:r>
            <a:endParaRPr lang="zh-TW" altLang="en-US" sz="1000" dirty="0">
              <a:solidFill>
                <a:schemeClr val="tx1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11" name="矩形 10"/>
          <p:cNvSpPr/>
          <p:nvPr/>
        </p:nvSpPr>
        <p:spPr bwMode="auto">
          <a:xfrm>
            <a:off x="2117570" y="495565"/>
            <a:ext cx="1299402" cy="67457"/>
          </a:xfrm>
          <a:prstGeom prst="rect">
            <a:avLst/>
          </a:prstGeom>
          <a:solidFill>
            <a:schemeClr val="tx1">
              <a:lumMod val="8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zh-TW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Garamond" pitchFamily="18" charset="0"/>
              <a:ea typeface="新細明體" pitchFamily="18" charset="-120"/>
            </a:endParaRPr>
          </a:p>
        </p:txBody>
      </p:sp>
      <p:sp>
        <p:nvSpPr>
          <p:cNvPr id="12" name="矩形 11"/>
          <p:cNvSpPr/>
          <p:nvPr/>
        </p:nvSpPr>
        <p:spPr bwMode="auto">
          <a:xfrm>
            <a:off x="3453068" y="495565"/>
            <a:ext cx="1299402" cy="67457"/>
          </a:xfrm>
          <a:prstGeom prst="rect">
            <a:avLst/>
          </a:prstGeom>
          <a:solidFill>
            <a:srgbClr val="92D05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zh-TW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Garamond" pitchFamily="18" charset="0"/>
              <a:ea typeface="新細明體" pitchFamily="18" charset="-120"/>
            </a:endParaRPr>
          </a:p>
        </p:txBody>
      </p:sp>
      <p:sp>
        <p:nvSpPr>
          <p:cNvPr id="13" name="矩形 12"/>
          <p:cNvSpPr/>
          <p:nvPr/>
        </p:nvSpPr>
        <p:spPr bwMode="auto">
          <a:xfrm>
            <a:off x="4788566" y="495565"/>
            <a:ext cx="1299402" cy="67457"/>
          </a:xfrm>
          <a:prstGeom prst="rect">
            <a:avLst/>
          </a:prstGeom>
          <a:solidFill>
            <a:schemeClr val="tx1">
              <a:lumMod val="8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zh-TW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Garamond" pitchFamily="18" charset="0"/>
              <a:ea typeface="新細明體" pitchFamily="18" charset="-120"/>
            </a:endParaRPr>
          </a:p>
        </p:txBody>
      </p:sp>
      <p:sp>
        <p:nvSpPr>
          <p:cNvPr id="14" name="矩形 13"/>
          <p:cNvSpPr/>
          <p:nvPr/>
        </p:nvSpPr>
        <p:spPr bwMode="auto">
          <a:xfrm>
            <a:off x="6124064" y="495565"/>
            <a:ext cx="1299402" cy="67457"/>
          </a:xfrm>
          <a:prstGeom prst="rect">
            <a:avLst/>
          </a:prstGeom>
          <a:solidFill>
            <a:schemeClr val="tx1">
              <a:lumMod val="8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zh-TW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Garamond" pitchFamily="18" charset="0"/>
              <a:ea typeface="新細明體" pitchFamily="18" charset="-120"/>
            </a:endParaRPr>
          </a:p>
        </p:txBody>
      </p:sp>
      <p:sp>
        <p:nvSpPr>
          <p:cNvPr id="16" name="文字方塊 15"/>
          <p:cNvSpPr txBox="1"/>
          <p:nvPr/>
        </p:nvSpPr>
        <p:spPr>
          <a:xfrm>
            <a:off x="1212450" y="1194429"/>
            <a:ext cx="109388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defTabSz="121944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TW" sz="1200" dirty="0" smtClean="0">
                <a:solidFill>
                  <a:schemeClr val="bg2"/>
                </a:solidFill>
                <a:latin typeface="+mj-ea"/>
                <a:ea typeface="+mj-ea"/>
              </a:rPr>
              <a:t>Laptop 1024</a:t>
            </a:r>
            <a:endParaRPr lang="zh-TW" altLang="zh-TW" sz="1200" dirty="0">
              <a:solidFill>
                <a:schemeClr val="bg2"/>
              </a:solidFill>
              <a:latin typeface="+mj-ea"/>
              <a:ea typeface="+mj-ea"/>
            </a:endParaRPr>
          </a:p>
        </p:txBody>
      </p:sp>
      <p:sp>
        <p:nvSpPr>
          <p:cNvPr id="18" name="文字方塊 17"/>
          <p:cNvSpPr txBox="1"/>
          <p:nvPr/>
        </p:nvSpPr>
        <p:spPr>
          <a:xfrm>
            <a:off x="4034084" y="1201691"/>
            <a:ext cx="109388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defTabSz="121944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TW" sz="1200" dirty="0">
                <a:solidFill>
                  <a:schemeClr val="bg2"/>
                </a:solidFill>
                <a:latin typeface="+mj-ea"/>
                <a:ea typeface="+mj-ea"/>
              </a:rPr>
              <a:t>Laptop </a:t>
            </a:r>
            <a:r>
              <a:rPr lang="en-US" altLang="zh-TW" sz="1200" dirty="0" smtClean="0">
                <a:solidFill>
                  <a:schemeClr val="bg2"/>
                </a:solidFill>
                <a:latin typeface="+mj-ea"/>
                <a:ea typeface="+mj-ea"/>
              </a:rPr>
              <a:t>1440</a:t>
            </a:r>
            <a:endParaRPr lang="zh-TW" altLang="zh-TW" sz="1200" dirty="0">
              <a:solidFill>
                <a:schemeClr val="bg2"/>
              </a:solidFill>
              <a:latin typeface="+mj-ea"/>
              <a:ea typeface="+mj-ea"/>
            </a:endParaRPr>
          </a:p>
        </p:txBody>
      </p:sp>
      <p:sp>
        <p:nvSpPr>
          <p:cNvPr id="19" name="文字方塊 18"/>
          <p:cNvSpPr txBox="1"/>
          <p:nvPr/>
        </p:nvSpPr>
        <p:spPr>
          <a:xfrm>
            <a:off x="7244122" y="1194429"/>
            <a:ext cx="75373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defTabSz="121944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TW" sz="1200" dirty="0" smtClean="0">
                <a:solidFill>
                  <a:schemeClr val="bg2"/>
                </a:solidFill>
                <a:latin typeface="+mj-ea"/>
                <a:ea typeface="+mj-ea"/>
              </a:rPr>
              <a:t>4k 2560</a:t>
            </a:r>
            <a:endParaRPr lang="zh-TW" altLang="zh-TW" sz="1200" dirty="0">
              <a:solidFill>
                <a:schemeClr val="bg2"/>
              </a:solidFill>
              <a:latin typeface="+mj-ea"/>
              <a:ea typeface="+mj-ea"/>
            </a:endParaRPr>
          </a:p>
        </p:txBody>
      </p:sp>
      <p:pic>
        <p:nvPicPr>
          <p:cNvPr id="3" name="圖片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994" y="1534319"/>
            <a:ext cx="1996800" cy="2880000"/>
          </a:xfrm>
          <a:prstGeom prst="rect">
            <a:avLst/>
          </a:prstGeom>
        </p:spPr>
      </p:pic>
      <p:pic>
        <p:nvPicPr>
          <p:cNvPr id="8" name="圖片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50794" y="1534319"/>
            <a:ext cx="2244000" cy="3240000"/>
          </a:xfrm>
          <a:prstGeom prst="rect">
            <a:avLst/>
          </a:prstGeom>
        </p:spPr>
      </p:pic>
      <p:pic>
        <p:nvPicPr>
          <p:cNvPr id="21" name="圖片 2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4217" y="1534319"/>
            <a:ext cx="2493541" cy="3600000"/>
          </a:xfrm>
          <a:prstGeom prst="rect">
            <a:avLst/>
          </a:prstGeom>
        </p:spPr>
      </p:pic>
      <p:sp>
        <p:nvSpPr>
          <p:cNvPr id="22" name="文字方塊 21"/>
          <p:cNvSpPr txBox="1"/>
          <p:nvPr/>
        </p:nvSpPr>
        <p:spPr>
          <a:xfrm>
            <a:off x="6489873" y="241777"/>
            <a:ext cx="56778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1000" dirty="0" smtClean="0">
                <a:solidFill>
                  <a:schemeClr val="tx1">
                    <a:lumMod val="75000"/>
                  </a:schemeClr>
                </a:solidFill>
                <a:latin typeface="+mj-lt"/>
              </a:rPr>
              <a:t>Others</a:t>
            </a:r>
            <a:endParaRPr lang="zh-TW" altLang="en-US" sz="1000" dirty="0">
              <a:solidFill>
                <a:schemeClr val="tx1">
                  <a:lumMod val="75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33005060"/>
      </p:ext>
    </p:extLst>
  </p:cSld>
  <p:clrMapOvr>
    <a:masterClrMapping/>
  </p:clrMapOvr>
</p:sld>
</file>

<file path=ppt/theme/theme1.xml><?xml version="1.0" encoding="utf-8"?>
<a:theme xmlns:a="http://schemas.openxmlformats.org/drawingml/2006/main" name="blank">
  <a:themeElements>
    <a:clrScheme name="">
      <a:dk1>
        <a:srgbClr val="000000"/>
      </a:dk1>
      <a:lt1>
        <a:srgbClr val="FFFFFF"/>
      </a:lt1>
      <a:dk2>
        <a:srgbClr val="BFA673"/>
      </a:dk2>
      <a:lt2>
        <a:srgbClr val="000099"/>
      </a:lt2>
      <a:accent1>
        <a:srgbClr val="FFCC00"/>
      </a:accent1>
      <a:accent2>
        <a:srgbClr val="808000"/>
      </a:accent2>
      <a:accent3>
        <a:srgbClr val="DCD0BC"/>
      </a:accent3>
      <a:accent4>
        <a:srgbClr val="DADADA"/>
      </a:accent4>
      <a:accent5>
        <a:srgbClr val="FFE2AA"/>
      </a:accent5>
      <a:accent6>
        <a:srgbClr val="737300"/>
      </a:accent6>
      <a:hlink>
        <a:srgbClr val="784700"/>
      </a:hlink>
      <a:folHlink>
        <a:srgbClr val="9A7200"/>
      </a:folHlink>
    </a:clrScheme>
    <a:fontScheme name="Office Classic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zh-TW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Garamond" pitchFamily="18" charset="0"/>
            <a:ea typeface="新細明體" pitchFamily="18" charset="-12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zh-TW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Garamond" pitchFamily="18" charset="0"/>
            <a:ea typeface="新細明體" pitchFamily="18" charset="-120"/>
          </a:defRPr>
        </a:defPPr>
      </a:lstStyle>
    </a:lnDef>
  </a:objectDefaults>
  <a:extraClrSchemeLst>
    <a:extraClrScheme>
      <a:clrScheme name="1_Stream 1">
        <a:dk1>
          <a:srgbClr val="000514"/>
        </a:dk1>
        <a:lt1>
          <a:srgbClr val="FFFFFF"/>
        </a:lt1>
        <a:dk2>
          <a:srgbClr val="003399"/>
        </a:dk2>
        <a:lt2>
          <a:srgbClr val="E5E5FF"/>
        </a:lt2>
        <a:accent1>
          <a:srgbClr val="0099CC"/>
        </a:accent1>
        <a:accent2>
          <a:srgbClr val="A886E0"/>
        </a:accent2>
        <a:accent3>
          <a:srgbClr val="AAADCA"/>
        </a:accent3>
        <a:accent4>
          <a:srgbClr val="DADADA"/>
        </a:accent4>
        <a:accent5>
          <a:srgbClr val="AACAE2"/>
        </a:accent5>
        <a:accent6>
          <a:srgbClr val="9879CB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tream 2">
        <a:dk1>
          <a:srgbClr val="3E3E5C"/>
        </a:dk1>
        <a:lt1>
          <a:srgbClr val="FFFFFF"/>
        </a:lt1>
        <a:dk2>
          <a:srgbClr val="666699"/>
        </a:dk2>
        <a:lt2>
          <a:srgbClr val="DFDFE9"/>
        </a:lt2>
        <a:accent1>
          <a:srgbClr val="CC66FF"/>
        </a:accent1>
        <a:accent2>
          <a:srgbClr val="679ACD"/>
        </a:accent2>
        <a:accent3>
          <a:srgbClr val="B8B8CA"/>
        </a:accent3>
        <a:accent4>
          <a:srgbClr val="DADADA"/>
        </a:accent4>
        <a:accent5>
          <a:srgbClr val="E2B8FF"/>
        </a:accent5>
        <a:accent6>
          <a:srgbClr val="5D8BBA"/>
        </a:accent6>
        <a:hlink>
          <a:srgbClr val="CCE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tream 3">
        <a:dk1>
          <a:srgbClr val="2A5400"/>
        </a:dk1>
        <a:lt1>
          <a:srgbClr val="FFFFFF"/>
        </a:lt1>
        <a:dk2>
          <a:srgbClr val="4A9400"/>
        </a:dk2>
        <a:lt2>
          <a:srgbClr val="BAE8BA"/>
        </a:lt2>
        <a:accent1>
          <a:srgbClr val="33CC33"/>
        </a:accent1>
        <a:accent2>
          <a:srgbClr val="99CC00"/>
        </a:accent2>
        <a:accent3>
          <a:srgbClr val="B1C8AA"/>
        </a:accent3>
        <a:accent4>
          <a:srgbClr val="DADADA"/>
        </a:accent4>
        <a:accent5>
          <a:srgbClr val="ADE2AD"/>
        </a:accent5>
        <a:accent6>
          <a:srgbClr val="8AB900"/>
        </a:accent6>
        <a:hlink>
          <a:srgbClr val="99FF33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tream 4">
        <a:dk1>
          <a:srgbClr val="000000"/>
        </a:dk1>
        <a:lt1>
          <a:srgbClr val="FFFFFF"/>
        </a:lt1>
        <a:dk2>
          <a:srgbClr val="51596D"/>
        </a:dk2>
        <a:lt2>
          <a:srgbClr val="DDDDDD"/>
        </a:lt2>
        <a:accent1>
          <a:srgbClr val="787E8A"/>
        </a:accent1>
        <a:accent2>
          <a:srgbClr val="339966"/>
        </a:accent2>
        <a:accent3>
          <a:srgbClr val="B3B5BA"/>
        </a:accent3>
        <a:accent4>
          <a:srgbClr val="DADADA"/>
        </a:accent4>
        <a:accent5>
          <a:srgbClr val="BEC0C4"/>
        </a:accent5>
        <a:accent6>
          <a:srgbClr val="2D8A5C"/>
        </a:accent6>
        <a:hlink>
          <a:srgbClr val="00FFFF"/>
        </a:hlink>
        <a:folHlink>
          <a:srgbClr val="74B6D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tream 5">
        <a:dk1>
          <a:srgbClr val="5C1F00"/>
        </a:dk1>
        <a:lt1>
          <a:srgbClr val="FFFFFF"/>
        </a:lt1>
        <a:dk2>
          <a:srgbClr val="8C0000"/>
        </a:dk2>
        <a:lt2>
          <a:srgbClr val="DFD293"/>
        </a:lt2>
        <a:accent1>
          <a:srgbClr val="FF6845"/>
        </a:accent1>
        <a:accent2>
          <a:srgbClr val="BE7960"/>
        </a:accent2>
        <a:accent3>
          <a:srgbClr val="C5AAAA"/>
        </a:accent3>
        <a:accent4>
          <a:srgbClr val="DADADA"/>
        </a:accent4>
        <a:accent5>
          <a:srgbClr val="FFB9B0"/>
        </a:accent5>
        <a:accent6>
          <a:srgbClr val="AC6D56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tream 6">
        <a:dk1>
          <a:srgbClr val="5E4444"/>
        </a:dk1>
        <a:lt1>
          <a:srgbClr val="F7F3F3"/>
        </a:lt1>
        <a:dk2>
          <a:srgbClr val="8A6362"/>
        </a:dk2>
        <a:lt2>
          <a:srgbClr val="D8C1BA"/>
        </a:lt2>
        <a:accent1>
          <a:srgbClr val="CC6600"/>
        </a:accent1>
        <a:accent2>
          <a:srgbClr val="C16059"/>
        </a:accent2>
        <a:accent3>
          <a:srgbClr val="C4B7B7"/>
        </a:accent3>
        <a:accent4>
          <a:srgbClr val="D3D0D0"/>
        </a:accent4>
        <a:accent5>
          <a:srgbClr val="E2B8AA"/>
        </a:accent5>
        <a:accent6>
          <a:srgbClr val="AF5650"/>
        </a:accent6>
        <a:hlink>
          <a:srgbClr val="FFCC00"/>
        </a:hlink>
        <a:folHlink>
          <a:srgbClr val="CBB55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tream 7">
        <a:dk1>
          <a:srgbClr val="7F6737"/>
        </a:dk1>
        <a:lt1>
          <a:srgbClr val="FFFFFF"/>
        </a:lt1>
        <a:dk2>
          <a:srgbClr val="BFA673"/>
        </a:dk2>
        <a:lt2>
          <a:srgbClr val="E6E3AA"/>
        </a:lt2>
        <a:accent1>
          <a:srgbClr val="FFCC00"/>
        </a:accent1>
        <a:accent2>
          <a:srgbClr val="808000"/>
        </a:accent2>
        <a:accent3>
          <a:srgbClr val="DCD0BC"/>
        </a:accent3>
        <a:accent4>
          <a:srgbClr val="DADADA"/>
        </a:accent4>
        <a:accent5>
          <a:srgbClr val="FFE2AA"/>
        </a:accent5>
        <a:accent6>
          <a:srgbClr val="737300"/>
        </a:accent6>
        <a:hlink>
          <a:srgbClr val="784700"/>
        </a:hlink>
        <a:folHlink>
          <a:srgbClr val="9A7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tream 8">
        <a:dk1>
          <a:srgbClr val="4B2500"/>
        </a:dk1>
        <a:lt1>
          <a:srgbClr val="F9F0D3"/>
        </a:lt1>
        <a:dk2>
          <a:srgbClr val="A69564"/>
        </a:dk2>
        <a:lt2>
          <a:srgbClr val="EFDEAF"/>
        </a:lt2>
        <a:accent1>
          <a:srgbClr val="FFFFE3"/>
        </a:accent1>
        <a:accent2>
          <a:srgbClr val="BFBFA7"/>
        </a:accent2>
        <a:accent3>
          <a:srgbClr val="FBF6E6"/>
        </a:accent3>
        <a:accent4>
          <a:srgbClr val="3F1E00"/>
        </a:accent4>
        <a:accent5>
          <a:srgbClr val="FFFFEF"/>
        </a:accent5>
        <a:accent6>
          <a:srgbClr val="ADAD97"/>
        </a:accent6>
        <a:hlink>
          <a:srgbClr val="7B6D47"/>
        </a:hlink>
        <a:folHlink>
          <a:srgbClr val="A99D2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Stream 9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CECFF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2D2D8A"/>
        </a:accent6>
        <a:hlink>
          <a:srgbClr val="6600FF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Stream 10">
        <a:dk1>
          <a:srgbClr val="000000"/>
        </a:dk1>
        <a:lt1>
          <a:srgbClr val="FFFFFF"/>
        </a:lt1>
        <a:dk2>
          <a:srgbClr val="BFA673"/>
        </a:dk2>
        <a:lt2>
          <a:srgbClr val="FFFFFF"/>
        </a:lt2>
        <a:accent1>
          <a:srgbClr val="FFCC00"/>
        </a:accent1>
        <a:accent2>
          <a:srgbClr val="808000"/>
        </a:accent2>
        <a:accent3>
          <a:srgbClr val="DCD0BC"/>
        </a:accent3>
        <a:accent4>
          <a:srgbClr val="DADADA"/>
        </a:accent4>
        <a:accent5>
          <a:srgbClr val="FFE2AA"/>
        </a:accent5>
        <a:accent6>
          <a:srgbClr val="737300"/>
        </a:accent6>
        <a:hlink>
          <a:srgbClr val="784700"/>
        </a:hlink>
        <a:folHlink>
          <a:srgbClr val="9A72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Stream">
  <a:themeElements>
    <a:clrScheme name="Stream 1">
      <a:dk1>
        <a:srgbClr val="000514"/>
      </a:dk1>
      <a:lt1>
        <a:srgbClr val="FFFFFF"/>
      </a:lt1>
      <a:dk2>
        <a:srgbClr val="003399"/>
      </a:dk2>
      <a:lt2>
        <a:srgbClr val="E5E5FF"/>
      </a:lt2>
      <a:accent1>
        <a:srgbClr val="0099CC"/>
      </a:accent1>
      <a:accent2>
        <a:srgbClr val="A886E0"/>
      </a:accent2>
      <a:accent3>
        <a:srgbClr val="AAADCA"/>
      </a:accent3>
      <a:accent4>
        <a:srgbClr val="DADADA"/>
      </a:accent4>
      <a:accent5>
        <a:srgbClr val="AACAE2"/>
      </a:accent5>
      <a:accent6>
        <a:srgbClr val="9879CB"/>
      </a:accent6>
      <a:hlink>
        <a:srgbClr val="FFCC00"/>
      </a:hlink>
      <a:folHlink>
        <a:srgbClr val="FFFFCC"/>
      </a:folHlink>
    </a:clrScheme>
    <a:fontScheme name="Office Classic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zh-TW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Garamond" pitchFamily="18" charset="0"/>
            <a:ea typeface="新細明體" pitchFamily="18" charset="-12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zh-TW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Garamond" pitchFamily="18" charset="0"/>
            <a:ea typeface="新細明體" pitchFamily="18" charset="-120"/>
          </a:defRPr>
        </a:defPPr>
      </a:lstStyle>
    </a:lnDef>
  </a:objectDefaults>
  <a:extraClrSchemeLst>
    <a:extraClrScheme>
      <a:clrScheme name="Stream 1">
        <a:dk1>
          <a:srgbClr val="000514"/>
        </a:dk1>
        <a:lt1>
          <a:srgbClr val="FFFFFF"/>
        </a:lt1>
        <a:dk2>
          <a:srgbClr val="003399"/>
        </a:dk2>
        <a:lt2>
          <a:srgbClr val="E5E5FF"/>
        </a:lt2>
        <a:accent1>
          <a:srgbClr val="0099CC"/>
        </a:accent1>
        <a:accent2>
          <a:srgbClr val="A886E0"/>
        </a:accent2>
        <a:accent3>
          <a:srgbClr val="AAADCA"/>
        </a:accent3>
        <a:accent4>
          <a:srgbClr val="DADADA"/>
        </a:accent4>
        <a:accent5>
          <a:srgbClr val="AACAE2"/>
        </a:accent5>
        <a:accent6>
          <a:srgbClr val="9879CB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2">
        <a:dk1>
          <a:srgbClr val="3E3E5C"/>
        </a:dk1>
        <a:lt1>
          <a:srgbClr val="FFFFFF"/>
        </a:lt1>
        <a:dk2>
          <a:srgbClr val="666699"/>
        </a:dk2>
        <a:lt2>
          <a:srgbClr val="DFDFE9"/>
        </a:lt2>
        <a:accent1>
          <a:srgbClr val="CC66FF"/>
        </a:accent1>
        <a:accent2>
          <a:srgbClr val="679ACD"/>
        </a:accent2>
        <a:accent3>
          <a:srgbClr val="B8B8CA"/>
        </a:accent3>
        <a:accent4>
          <a:srgbClr val="DADADA"/>
        </a:accent4>
        <a:accent5>
          <a:srgbClr val="E2B8FF"/>
        </a:accent5>
        <a:accent6>
          <a:srgbClr val="5D8BBA"/>
        </a:accent6>
        <a:hlink>
          <a:srgbClr val="CCE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3">
        <a:dk1>
          <a:srgbClr val="2A5400"/>
        </a:dk1>
        <a:lt1>
          <a:srgbClr val="FFFFFF"/>
        </a:lt1>
        <a:dk2>
          <a:srgbClr val="4A9400"/>
        </a:dk2>
        <a:lt2>
          <a:srgbClr val="BAE8BA"/>
        </a:lt2>
        <a:accent1>
          <a:srgbClr val="33CC33"/>
        </a:accent1>
        <a:accent2>
          <a:srgbClr val="99CC00"/>
        </a:accent2>
        <a:accent3>
          <a:srgbClr val="B1C8AA"/>
        </a:accent3>
        <a:accent4>
          <a:srgbClr val="DADADA"/>
        </a:accent4>
        <a:accent5>
          <a:srgbClr val="ADE2AD"/>
        </a:accent5>
        <a:accent6>
          <a:srgbClr val="8AB900"/>
        </a:accent6>
        <a:hlink>
          <a:srgbClr val="99FF33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4">
        <a:dk1>
          <a:srgbClr val="000000"/>
        </a:dk1>
        <a:lt1>
          <a:srgbClr val="FFFFFF"/>
        </a:lt1>
        <a:dk2>
          <a:srgbClr val="51596D"/>
        </a:dk2>
        <a:lt2>
          <a:srgbClr val="DDDDDD"/>
        </a:lt2>
        <a:accent1>
          <a:srgbClr val="787E8A"/>
        </a:accent1>
        <a:accent2>
          <a:srgbClr val="339966"/>
        </a:accent2>
        <a:accent3>
          <a:srgbClr val="B3B5BA"/>
        </a:accent3>
        <a:accent4>
          <a:srgbClr val="DADADA"/>
        </a:accent4>
        <a:accent5>
          <a:srgbClr val="BEC0C4"/>
        </a:accent5>
        <a:accent6>
          <a:srgbClr val="2D8A5C"/>
        </a:accent6>
        <a:hlink>
          <a:srgbClr val="00FFFF"/>
        </a:hlink>
        <a:folHlink>
          <a:srgbClr val="74B6D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5">
        <a:dk1>
          <a:srgbClr val="5C1F00"/>
        </a:dk1>
        <a:lt1>
          <a:srgbClr val="FFFFFF"/>
        </a:lt1>
        <a:dk2>
          <a:srgbClr val="8C0000"/>
        </a:dk2>
        <a:lt2>
          <a:srgbClr val="DFD293"/>
        </a:lt2>
        <a:accent1>
          <a:srgbClr val="FF6845"/>
        </a:accent1>
        <a:accent2>
          <a:srgbClr val="BE7960"/>
        </a:accent2>
        <a:accent3>
          <a:srgbClr val="C5AAAA"/>
        </a:accent3>
        <a:accent4>
          <a:srgbClr val="DADADA"/>
        </a:accent4>
        <a:accent5>
          <a:srgbClr val="FFB9B0"/>
        </a:accent5>
        <a:accent6>
          <a:srgbClr val="AC6D56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6">
        <a:dk1>
          <a:srgbClr val="5E4444"/>
        </a:dk1>
        <a:lt1>
          <a:srgbClr val="F7F3F3"/>
        </a:lt1>
        <a:dk2>
          <a:srgbClr val="8A6362"/>
        </a:dk2>
        <a:lt2>
          <a:srgbClr val="D8C1BA"/>
        </a:lt2>
        <a:accent1>
          <a:srgbClr val="CC6600"/>
        </a:accent1>
        <a:accent2>
          <a:srgbClr val="C16059"/>
        </a:accent2>
        <a:accent3>
          <a:srgbClr val="C4B7B7"/>
        </a:accent3>
        <a:accent4>
          <a:srgbClr val="D3D0D0"/>
        </a:accent4>
        <a:accent5>
          <a:srgbClr val="E2B8AA"/>
        </a:accent5>
        <a:accent6>
          <a:srgbClr val="AF5650"/>
        </a:accent6>
        <a:hlink>
          <a:srgbClr val="FFCC00"/>
        </a:hlink>
        <a:folHlink>
          <a:srgbClr val="CBB55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7">
        <a:dk1>
          <a:srgbClr val="7F6737"/>
        </a:dk1>
        <a:lt1>
          <a:srgbClr val="FFFFFF"/>
        </a:lt1>
        <a:dk2>
          <a:srgbClr val="BFA673"/>
        </a:dk2>
        <a:lt2>
          <a:srgbClr val="E6E3AA"/>
        </a:lt2>
        <a:accent1>
          <a:srgbClr val="FFCC00"/>
        </a:accent1>
        <a:accent2>
          <a:srgbClr val="808000"/>
        </a:accent2>
        <a:accent3>
          <a:srgbClr val="DCD0BC"/>
        </a:accent3>
        <a:accent4>
          <a:srgbClr val="DADADA"/>
        </a:accent4>
        <a:accent5>
          <a:srgbClr val="FFE2AA"/>
        </a:accent5>
        <a:accent6>
          <a:srgbClr val="737300"/>
        </a:accent6>
        <a:hlink>
          <a:srgbClr val="784700"/>
        </a:hlink>
        <a:folHlink>
          <a:srgbClr val="9A7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8">
        <a:dk1>
          <a:srgbClr val="4B2500"/>
        </a:dk1>
        <a:lt1>
          <a:srgbClr val="F9F0D3"/>
        </a:lt1>
        <a:dk2>
          <a:srgbClr val="A69564"/>
        </a:dk2>
        <a:lt2>
          <a:srgbClr val="EFDEAF"/>
        </a:lt2>
        <a:accent1>
          <a:srgbClr val="FFFFE3"/>
        </a:accent1>
        <a:accent2>
          <a:srgbClr val="BFBFA7"/>
        </a:accent2>
        <a:accent3>
          <a:srgbClr val="FBF6E6"/>
        </a:accent3>
        <a:accent4>
          <a:srgbClr val="3F1E00"/>
        </a:accent4>
        <a:accent5>
          <a:srgbClr val="FFFFEF"/>
        </a:accent5>
        <a:accent6>
          <a:srgbClr val="ADAD97"/>
        </a:accent6>
        <a:hlink>
          <a:srgbClr val="7B6D47"/>
        </a:hlink>
        <a:folHlink>
          <a:srgbClr val="A99D2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eam 9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CECFF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2D2D8A"/>
        </a:accent6>
        <a:hlink>
          <a:srgbClr val="6600FF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佈景主題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佈景主題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Version=15.0.0.0, Culture=neutral, PublicKeyToken=71e9bce111e9429c</Assembly>
    <Class>Microsoft.Office.DocumentManagement.Internal.DocIdHandler</Class>
    <Data/>
    <Filter/>
  </Receiver>
</spe:Receiver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Year xmlns="0b25adee-46df-4fea-ab63-1c9ca3911d36">2016</Year>
    <_dlc_DocId xmlns="4d700607-07e8-4e9a-a3dd-9b8fd9d7eccb">HMHPWZ3JEUXT-20-11413</_dlc_DocId>
    <_dlc_DocIdUrl xmlns="4d700607-07e8-4e9a-a3dd-9b8fd9d7eccb">
      <Url>http://sp.advantech.eu/IIOT-MKT/_layouts/15/DocIdRedir.aspx?ID=HMHPWZ3JEUXT-20-11413</Url>
      <Description>HMHPWZ3JEUXT-20-11413</Description>
    </_dlc_DocIdUrl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4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9175865A3583847B3311E56A86E0AB0" ma:contentTypeVersion="1" ma:contentTypeDescription="Create a new document." ma:contentTypeScope="" ma:versionID="152c7960855a14fe131ae847f57bceaf">
  <xsd:schema xmlns:xsd="http://www.w3.org/2001/XMLSchema" xmlns:xs="http://www.w3.org/2001/XMLSchema" xmlns:p="http://schemas.microsoft.com/office/2006/metadata/properties" xmlns:ns2="4d700607-07e8-4e9a-a3dd-9b8fd9d7eccb" xmlns:ns3="0b25adee-46df-4fea-ab63-1c9ca3911d36" targetNamespace="http://schemas.microsoft.com/office/2006/metadata/properties" ma:root="true" ma:fieldsID="d6543660f053f52827d5717962db5de3" ns2:_="" ns3:_="">
    <xsd:import namespace="4d700607-07e8-4e9a-a3dd-9b8fd9d7eccb"/>
    <xsd:import namespace="0b25adee-46df-4fea-ab63-1c9ca3911d36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3:Yea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d700607-07e8-4e9a-a3dd-9b8fd9d7eccb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9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b25adee-46df-4fea-ab63-1c9ca3911d36" elementFormDefault="qualified">
    <xsd:import namespace="http://schemas.microsoft.com/office/2006/documentManagement/types"/>
    <xsd:import namespace="http://schemas.microsoft.com/office/infopath/2007/PartnerControls"/>
    <xsd:element name="Year" ma:index="11" nillable="true" ma:displayName="Year" ma:default="2016" ma:internalName="Year">
      <xsd:simpleType>
        <xsd:restriction base="dms:Text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AC4C141D-06D9-4DC0-B76D-B5631D45F818}">
  <ds:schemaRefs>
    <ds:schemaRef ds:uri="http://schemas.microsoft.com/sharepoint/events"/>
  </ds:schemaRefs>
</ds:datastoreItem>
</file>

<file path=customXml/itemProps2.xml><?xml version="1.0" encoding="utf-8"?>
<ds:datastoreItem xmlns:ds="http://schemas.openxmlformats.org/officeDocument/2006/customXml" ds:itemID="{CE8E2255-064B-4A04-B723-3555B65E8C45}">
  <ds:schemaRefs>
    <ds:schemaRef ds:uri="4d700607-07e8-4e9a-a3dd-9b8fd9d7eccb"/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http://purl.org/dc/elements/1.1/"/>
    <ds:schemaRef ds:uri="http://schemas.microsoft.com/office/2006/documentManagement/types"/>
    <ds:schemaRef ds:uri="0b25adee-46df-4fea-ab63-1c9ca3911d36"/>
    <ds:schemaRef ds:uri="http://schemas.microsoft.com/office/2006/metadata/properties"/>
    <ds:schemaRef ds:uri="http://www.w3.org/XML/1998/namespace"/>
    <ds:schemaRef ds:uri="http://purl.org/dc/terms/"/>
  </ds:schemaRefs>
</ds:datastoreItem>
</file>

<file path=customXml/itemProps3.xml><?xml version="1.0" encoding="utf-8"?>
<ds:datastoreItem xmlns:ds="http://schemas.openxmlformats.org/officeDocument/2006/customXml" ds:itemID="{96667310-8D33-48D7-9EED-2C6934A590A3}">
  <ds:schemaRefs>
    <ds:schemaRef ds:uri="http://schemas.microsoft.com/sharepoint/v3/contenttype/forms"/>
  </ds:schemaRefs>
</ds:datastoreItem>
</file>

<file path=customXml/itemProps4.xml><?xml version="1.0" encoding="utf-8"?>
<ds:datastoreItem xmlns:ds="http://schemas.openxmlformats.org/officeDocument/2006/customXml" ds:itemID="{05B5132C-6667-45F3-8C93-DC4DB64E4BD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d700607-07e8-4e9a-a3dd-9b8fd9d7eccb"/>
    <ds:schemaRef ds:uri="0b25adee-46df-4fea-ab63-1c9ca3911d3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Widescreen ppt template (2)</Template>
  <TotalTime>6054</TotalTime>
  <Words>686</Words>
  <Application>Microsoft Office PowerPoint</Application>
  <PresentationFormat>自訂</PresentationFormat>
  <Paragraphs>214</Paragraphs>
  <Slides>17</Slides>
  <Notes>1</Notes>
  <HiddenSlides>0</HiddenSlides>
  <MMClips>0</MMClips>
  <ScaleCrop>false</ScaleCrop>
  <HeadingPairs>
    <vt:vector size="4" baseType="variant">
      <vt:variant>
        <vt:lpstr>佈景主題</vt:lpstr>
      </vt:variant>
      <vt:variant>
        <vt:i4>2</vt:i4>
      </vt:variant>
      <vt:variant>
        <vt:lpstr>投影片標題</vt:lpstr>
      </vt:variant>
      <vt:variant>
        <vt:i4>17</vt:i4>
      </vt:variant>
    </vt:vector>
  </HeadingPairs>
  <TitlesOfParts>
    <vt:vector size="19" baseType="lpstr">
      <vt:lpstr>blank</vt:lpstr>
      <vt:lpstr>Stream</vt:lpstr>
      <vt:lpstr>  WISE-PaaS &amp; SRP Login Page Design guild-V3.0</vt:lpstr>
      <vt:lpstr>WISE-PaaS登入畫面規範與原則</vt:lpstr>
      <vt:lpstr>登入畫面狀態 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Machine Availability  Wire Frame Beta phase</dc:title>
  <dc:creator>may.cheng</dc:creator>
  <cp:lastModifiedBy>May.Cheng</cp:lastModifiedBy>
  <cp:revision>400</cp:revision>
  <dcterms:created xsi:type="dcterms:W3CDTF">2016-05-04T14:42:36Z</dcterms:created>
  <dcterms:modified xsi:type="dcterms:W3CDTF">2018-01-09T08:56:42Z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0x01010039175865A3583847B3311E56A86E0AB0</vt:lpwstr>
  </property>
  <property fmtid="{D5CDD505-2E9C-101B-9397-08002B2CF9AE}" pid="3" name="_dlc_DocIdItemGuid">
    <vt:lpwstr>7d2c4a3a-f5cd-468e-9093-f2d4b898e5d8</vt:lpwstr>
  </property>
</Properties>
</file>