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9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0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1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64" r:id="rId3"/>
    <p:sldMasterId id="2147483676" r:id="rId4"/>
    <p:sldMasterId id="2147483688" r:id="rId5"/>
    <p:sldMasterId id="2147483700" r:id="rId6"/>
    <p:sldMasterId id="2147483703" r:id="rId7"/>
    <p:sldMasterId id="2147483715" r:id="rId8"/>
    <p:sldMasterId id="2147483727" r:id="rId9"/>
    <p:sldMasterId id="2147483739" r:id="rId10"/>
    <p:sldMasterId id="2147483763" r:id="rId11"/>
    <p:sldMasterId id="2147483775" r:id="rId12"/>
    <p:sldMasterId id="2147483788" r:id="rId13"/>
  </p:sldMasterIdLst>
  <p:notesMasterIdLst>
    <p:notesMasterId r:id="rId23"/>
  </p:notesMasterIdLst>
  <p:handoutMasterIdLst>
    <p:handoutMasterId r:id="rId24"/>
  </p:handoutMasterIdLst>
  <p:sldIdLst>
    <p:sldId id="257" r:id="rId14"/>
    <p:sldId id="475" r:id="rId15"/>
    <p:sldId id="496" r:id="rId16"/>
    <p:sldId id="495" r:id="rId17"/>
    <p:sldId id="499" r:id="rId18"/>
    <p:sldId id="497" r:id="rId19"/>
    <p:sldId id="500" r:id="rId20"/>
    <p:sldId id="498" r:id="rId21"/>
    <p:sldId id="491" r:id="rId22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FD7"/>
    <a:srgbClr val="FF00FF"/>
    <a:srgbClr val="CC00CC"/>
    <a:srgbClr val="FF9900"/>
    <a:srgbClr val="222D32"/>
    <a:srgbClr val="3C8DBC"/>
    <a:srgbClr val="367FA9"/>
    <a:srgbClr val="C8E0EE"/>
    <a:srgbClr val="2C3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07" autoAdjust="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714"/>
    </p:cViewPr>
  </p:sorterViewPr>
  <p:notesViewPr>
    <p:cSldViewPr>
      <p:cViewPr varScale="1">
        <p:scale>
          <a:sx n="78" d="100"/>
          <a:sy n="78" d="100"/>
        </p:scale>
        <p:origin x="-2154" y="-114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" Target="slides/slide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55B6-EDE5-47C6-8ABB-51D28DB11A60}" type="datetimeFigureOut">
              <a:rPr lang="zh-TW" altLang="en-US" smtClean="0"/>
              <a:t>2018/1/12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B70A3-BB11-4AAE-8D23-A6F9AB0E80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028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CC5DB-866F-4708-BFC9-A3590F4F8F23}" type="datetimeFigureOut">
              <a:rPr lang="zh-TW" altLang="en-US" smtClean="0"/>
              <a:t>2018/1/12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96AF6-1D63-4D33-8647-BCAF057DCA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8623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315"/>
            <a:fld id="{7CEE041A-9BF6-4D48-8917-DE0041116E8C}" type="slidenum">
              <a:rPr lang="en-US" altLang="zh-TW">
                <a:solidFill>
                  <a:srgbClr val="000000"/>
                </a:solidFill>
                <a:ea typeface="標楷體" pitchFamily="65" charset="-120"/>
              </a:rPr>
              <a:pPr defTabSz="954315"/>
              <a:t>1</a:t>
            </a:fld>
            <a:endParaRPr lang="en-US" altLang="zh-TW" dirty="0">
              <a:solidFill>
                <a:srgbClr val="000000"/>
              </a:solidFill>
              <a:ea typeface="標楷體" pitchFamily="65" charset="-12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952377" y="4731975"/>
            <a:ext cx="4992759" cy="4472471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79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013958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07201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59761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4871665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27729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29105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8932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22920" y="332656"/>
            <a:ext cx="7293496" cy="1368152"/>
          </a:xfrm>
          <a:prstGeom prst="rect">
            <a:avLst/>
          </a:prstGeom>
        </p:spPr>
        <p:txBody>
          <a:bodyPr/>
          <a:lstStyle>
            <a:lvl1pPr algn="l">
              <a:lnSpc>
                <a:spcPts val="5200"/>
              </a:lnSpc>
              <a:defRPr>
                <a:latin typeface="Gill Sans MT"/>
                <a:cs typeface="Gill Sans M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139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51492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865291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9405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534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873215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3928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65348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3051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574496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9110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779062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8159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06090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7538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4855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1274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0698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4802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7222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79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39850" y="1052513"/>
            <a:ext cx="7804150" cy="192087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altLang="zh-TW"/>
              <a:t>Title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79750" y="3132139"/>
            <a:ext cx="4495800" cy="1981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283870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6299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8661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360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3147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0469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753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49683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rebuchet MS" panose="020B0603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088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4789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Trebuchet MS" panose="020B0603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09419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7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>
                <a:latin typeface="Trebuchet MS" panose="020B0603020202020204" pitchFamily="34" charset="0"/>
              </a:defRPr>
            </a:lvl1pPr>
            <a:lvl2pPr>
              <a:defRPr sz="2400">
                <a:latin typeface="Trebuchet MS" panose="020B0603020202020204" pitchFamily="34" charset="0"/>
              </a:defRPr>
            </a:lvl2pPr>
            <a:lvl3pPr>
              <a:defRPr sz="2000">
                <a:latin typeface="Trebuchet MS" panose="020B0603020202020204" pitchFamily="34" charset="0"/>
              </a:defRPr>
            </a:lvl3pPr>
            <a:lvl4pPr>
              <a:defRPr sz="1800">
                <a:latin typeface="Trebuchet MS" panose="020B0603020202020204" pitchFamily="34" charset="0"/>
              </a:defRPr>
            </a:lvl4pPr>
            <a:lvl5pPr>
              <a:defRPr sz="1800"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>
                <a:latin typeface="Trebuchet MS" panose="020B0603020202020204" pitchFamily="34" charset="0"/>
              </a:defRPr>
            </a:lvl1pPr>
            <a:lvl2pPr>
              <a:defRPr sz="2400">
                <a:latin typeface="Trebuchet MS" panose="020B0603020202020204" pitchFamily="34" charset="0"/>
              </a:defRPr>
            </a:lvl2pPr>
            <a:lvl3pPr>
              <a:defRPr sz="2000">
                <a:latin typeface="Trebuchet MS" panose="020B0603020202020204" pitchFamily="34" charset="0"/>
              </a:defRPr>
            </a:lvl3pPr>
            <a:lvl4pPr>
              <a:defRPr sz="1800">
                <a:latin typeface="Trebuchet MS" panose="020B0603020202020204" pitchFamily="34" charset="0"/>
              </a:defRPr>
            </a:lvl4pPr>
            <a:lvl5pPr>
              <a:defRPr sz="1800"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9646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rebuchet MS" panose="020B0603020202020204" pitchFamily="34" charset="0"/>
              </a:defRPr>
            </a:lvl1pPr>
            <a:lvl2pPr>
              <a:defRPr sz="2000">
                <a:latin typeface="Trebuchet MS" panose="020B0603020202020204" pitchFamily="34" charset="0"/>
              </a:defRPr>
            </a:lvl2pPr>
            <a:lvl3pPr>
              <a:defRPr sz="1800">
                <a:latin typeface="Trebuchet MS" panose="020B0603020202020204" pitchFamily="34" charset="0"/>
              </a:defRPr>
            </a:lvl3pPr>
            <a:lvl4pPr>
              <a:defRPr sz="1600">
                <a:latin typeface="Trebuchet MS" panose="020B0603020202020204" pitchFamily="34" charset="0"/>
              </a:defRPr>
            </a:lvl4pPr>
            <a:lvl5pPr>
              <a:defRPr sz="1600"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rebuchet MS" panose="020B0603020202020204" pitchFamily="34" charset="0"/>
              </a:defRPr>
            </a:lvl1pPr>
            <a:lvl2pPr>
              <a:defRPr sz="2000">
                <a:latin typeface="Trebuchet MS" panose="020B0603020202020204" pitchFamily="34" charset="0"/>
              </a:defRPr>
            </a:lvl2pPr>
            <a:lvl3pPr>
              <a:defRPr sz="1800">
                <a:latin typeface="Trebuchet MS" panose="020B0603020202020204" pitchFamily="34" charset="0"/>
              </a:defRPr>
            </a:lvl3pPr>
            <a:lvl4pPr>
              <a:defRPr sz="1600">
                <a:latin typeface="Trebuchet MS" panose="020B0603020202020204" pitchFamily="34" charset="0"/>
              </a:defRPr>
            </a:lvl4pPr>
            <a:lvl5pPr>
              <a:defRPr sz="1600"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5739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2049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14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Trebuchet MS" panose="020B0603020202020204" pitchFamily="34" charset="0"/>
              </a:defRPr>
            </a:lvl1pPr>
            <a:lvl2pPr>
              <a:defRPr sz="2800">
                <a:latin typeface="Trebuchet MS" panose="020B0603020202020204" pitchFamily="34" charset="0"/>
              </a:defRPr>
            </a:lvl2pPr>
            <a:lvl3pPr>
              <a:defRPr sz="2400">
                <a:latin typeface="Trebuchet MS" panose="020B0603020202020204" pitchFamily="34" charset="0"/>
              </a:defRPr>
            </a:lvl3pPr>
            <a:lvl4pPr>
              <a:defRPr sz="2000">
                <a:latin typeface="Trebuchet MS" panose="020B0603020202020204" pitchFamily="34" charset="0"/>
              </a:defRPr>
            </a:lvl4pPr>
            <a:lvl5pPr>
              <a:defRPr sz="2000"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6237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12376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5642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350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196440"/>
      </p:ext>
    </p:extLst>
  </p:cSld>
  <p:clrMapOvr>
    <a:masterClrMapping/>
  </p:clrMapOvr>
  <p:transition>
    <p:zo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03350" y="1049338"/>
            <a:ext cx="7412038" cy="2046287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11028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343400" y="3960813"/>
            <a:ext cx="4495800" cy="17526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0" y="6381750"/>
            <a:ext cx="18097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 dirty="0">
              <a:solidFill>
                <a:prstClr val="whit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835150" y="6381750"/>
            <a:ext cx="16557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4DB66-76AE-4DB6-9D7F-500134BDD754}" type="slidenum">
              <a:rPr kumimoji="1" lang="en-US" altLang="zh-TW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920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6933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83391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36138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16689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4283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11470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63376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2842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24732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54860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55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24081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44631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8281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+mn-lt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微軟正黑體" panose="020B0604030504040204" pitchFamily="34" charset="-120"/>
              </a:defRPr>
            </a:lvl1pPr>
            <a:lvl2pPr>
              <a:defRPr>
                <a:latin typeface="+mn-lt"/>
                <a:ea typeface="微軟正黑體" panose="020B0604030504040204" pitchFamily="34" charset="-120"/>
              </a:defRPr>
            </a:lvl2pPr>
            <a:lvl3pPr>
              <a:defRPr>
                <a:latin typeface="+mn-lt"/>
                <a:ea typeface="微軟正黑體" panose="020B0604030504040204" pitchFamily="34" charset="-120"/>
              </a:defRPr>
            </a:lvl3pPr>
            <a:lvl4pPr>
              <a:defRPr>
                <a:latin typeface="+mn-lt"/>
                <a:ea typeface="微軟正黑體" panose="020B0604030504040204" pitchFamily="34" charset="-120"/>
              </a:defRPr>
            </a:lvl4pPr>
            <a:lvl5pPr>
              <a:defRPr>
                <a:latin typeface="+mn-lt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1796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7137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3355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631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0311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719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618377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62505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06629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7488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3433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81270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+mn-lt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微軟正黑體" panose="020B0604030504040204" pitchFamily="34" charset="-120"/>
              </a:defRPr>
            </a:lvl1pPr>
            <a:lvl2pPr>
              <a:defRPr>
                <a:latin typeface="+mn-lt"/>
                <a:ea typeface="微軟正黑體" panose="020B0604030504040204" pitchFamily="34" charset="-120"/>
              </a:defRPr>
            </a:lvl2pPr>
            <a:lvl3pPr>
              <a:defRPr>
                <a:latin typeface="+mn-lt"/>
                <a:ea typeface="微軟正黑體" panose="020B0604030504040204" pitchFamily="34" charset="-120"/>
              </a:defRPr>
            </a:lvl3pPr>
            <a:lvl4pPr>
              <a:defRPr>
                <a:latin typeface="+mn-lt"/>
                <a:ea typeface="微軟正黑體" panose="020B0604030504040204" pitchFamily="34" charset="-120"/>
              </a:defRPr>
            </a:lvl4pPr>
            <a:lvl5pPr>
              <a:defRPr>
                <a:latin typeface="+mn-lt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5855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96700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2633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9052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776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65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1354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85740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26687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8611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5791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53028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81485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454941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8581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99706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561983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96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311633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349939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78028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14843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67507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57432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74371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6899974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4960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18029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565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02692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7893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882386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14649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28371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783295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13008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3356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648237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043554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741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4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1" y="333376"/>
            <a:ext cx="8277225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9843371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800" r:id="rId4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9" name="Rectangle 7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60724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26083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6018812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2822201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新細明體" charset="-120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新細明體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新細明體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新細明體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新細明體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bg2"/>
          </a:solidFill>
          <a:latin typeface="+mn-lt"/>
          <a:ea typeface="新細明體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548242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2052" name="圖片 4" descr="iHospitalPPT1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60889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0513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Trebuchet MS" panose="020B0603020202020204" pitchFamily="34" charset="0"/>
          <a:ea typeface="微軟正黑體" panose="020B0604030504040204" pitchFamily="34" charset="-120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sz="24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sz="20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sz="24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sz="12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6302130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6557338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1028" name="圖片 3" descr="MM灰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80567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1028" name="圖片 3" descr="MM灰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圖片 3" descr="MM灰.jpg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6302375"/>
            <a:ext cx="2843808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67739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6013898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171461" y="148478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SRP </a:t>
            </a:r>
            <a:r>
              <a:rPr lang="zh-CN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登录</a:t>
            </a:r>
            <a:r>
              <a:rPr lang="en-US" altLang="zh-TW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UI</a:t>
            </a:r>
            <a:r>
              <a:rPr lang="zh-TW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CN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整理</a:t>
            </a:r>
            <a:endParaRPr lang="en-US" altLang="zh-TW" sz="3200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6876256" y="5229200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tingting.ning/</a:t>
            </a:r>
            <a:r>
              <a:rPr lang="en-US" altLang="zh-CN" sz="14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chihyu</a:t>
            </a:r>
            <a:endParaRPr lang="en-US" altLang="zh-CN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2017/12/25</a:t>
            </a:r>
          </a:p>
        </p:txBody>
      </p:sp>
    </p:spTree>
    <p:extLst>
      <p:ext uri="{BB962C8B-B14F-4D97-AF65-F5344CB8AC3E}">
        <p14:creationId xmlns:p14="http://schemas.microsoft.com/office/powerpoint/2010/main" val="375845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登录主页面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05025" y="957263"/>
            <a:ext cx="4982176" cy="4943475"/>
            <a:chOff x="2105025" y="957263"/>
            <a:chExt cx="4982176" cy="49434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025" y="957263"/>
              <a:ext cx="4933950" cy="4943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573866" y="5532539"/>
              <a:ext cx="3513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2">
                      <a:lumMod val="75000"/>
                      <a:lumOff val="25000"/>
                    </a:schemeClr>
                  </a:solidFill>
                </a:rPr>
                <a:t>Don’t have account? </a:t>
              </a:r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Sign up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927105" y="3543936"/>
            <a:ext cx="108012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mail</a:t>
            </a:r>
            <a:endParaRPr lang="zh-CN" altLang="en-US" sz="1200" dirty="0">
              <a:solidFill>
                <a:schemeClr val="tx1">
                  <a:lumMod val="6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4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第一次登录修改密码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51920" y="970464"/>
            <a:ext cx="4996405" cy="4942857"/>
            <a:chOff x="2117943" y="1013609"/>
            <a:chExt cx="4996405" cy="49428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7943" y="1013609"/>
              <a:ext cx="4933334" cy="494285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816663" y="3208038"/>
              <a:ext cx="42976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Change Password for First </a:t>
              </a:r>
              <a:r>
                <a:rPr lang="en-US" altLang="zh-CN" sz="1200" dirty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T</a:t>
              </a:r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ime </a:t>
              </a:r>
              <a:r>
                <a:rPr lang="en-US" altLang="zh-CN" sz="1200" dirty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L</a:t>
              </a:r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ogin</a:t>
              </a:r>
              <a:endParaRPr lang="zh-CN" altLang="en-US" sz="1200" dirty="0">
                <a:solidFill>
                  <a:schemeClr val="bg2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3782" y="4382027"/>
              <a:ext cx="3384376" cy="486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949662" y="3594034"/>
              <a:ext cx="201622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New Password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43756" y="4016081"/>
              <a:ext cx="285238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Confirm New Password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46474" y="4486848"/>
              <a:ext cx="1623479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hone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pic>
          <p:nvPicPr>
            <p:cNvPr id="4100" name="Picture 4" descr="C:\Users\tingting.ning\AppData\Roaming\Tencent\Users\87477937\QQ\WinTemp\RichOle\DM$ZCZIAU2TE(DAFT37~(KB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8229" y="5229200"/>
              <a:ext cx="1857375" cy="409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041415" y="4846635"/>
              <a:ext cx="1872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Return to login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 bwMode="auto">
          <a:xfrm>
            <a:off x="611560" y="764704"/>
            <a:ext cx="1800200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输入账户密码登录</a:t>
            </a:r>
          </a:p>
        </p:txBody>
      </p:sp>
      <p:sp>
        <p:nvSpPr>
          <p:cNvPr id="6" name="菱形 5"/>
          <p:cNvSpPr/>
          <p:nvPr/>
        </p:nvSpPr>
        <p:spPr bwMode="auto">
          <a:xfrm>
            <a:off x="331959" y="2532997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第一次登录？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7" name="菱形 16"/>
          <p:cNvSpPr/>
          <p:nvPr/>
        </p:nvSpPr>
        <p:spPr bwMode="auto">
          <a:xfrm>
            <a:off x="323528" y="1692013"/>
            <a:ext cx="2376264" cy="46805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帐密验证通过？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471760" y="3346556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自动跳转到“第一次登录修改密码”界面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479742" y="4249935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输入信息点击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change password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482600" y="5082779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回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登录主页面用新密码登录</a:t>
            </a:r>
          </a:p>
        </p:txBody>
      </p:sp>
      <p:cxnSp>
        <p:nvCxnSpPr>
          <p:cNvPr id="11" name="直接箭头连接符 10"/>
          <p:cNvCxnSpPr>
            <a:stCxn id="5" idx="2"/>
            <a:endCxn id="17" idx="0"/>
          </p:cNvCxnSpPr>
          <p:nvPr/>
        </p:nvCxnSpPr>
        <p:spPr bwMode="auto">
          <a:xfrm>
            <a:off x="1511660" y="1268760"/>
            <a:ext cx="0" cy="4232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直接箭头连接符 22"/>
          <p:cNvCxnSpPr>
            <a:stCxn id="17" idx="2"/>
            <a:endCxn id="6" idx="0"/>
          </p:cNvCxnSpPr>
          <p:nvPr/>
        </p:nvCxnSpPr>
        <p:spPr bwMode="auto">
          <a:xfrm>
            <a:off x="1511660" y="2160065"/>
            <a:ext cx="4216" cy="3729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肘形连接符 26"/>
          <p:cNvCxnSpPr>
            <a:stCxn id="17" idx="3"/>
            <a:endCxn id="5" idx="3"/>
          </p:cNvCxnSpPr>
          <p:nvPr/>
        </p:nvCxnSpPr>
        <p:spPr bwMode="auto">
          <a:xfrm flipH="1" flipV="1">
            <a:off x="2411760" y="1016732"/>
            <a:ext cx="288032" cy="909307"/>
          </a:xfrm>
          <a:prstGeom prst="bentConnector3">
            <a:avLst>
              <a:gd name="adj1" fmla="val -79366"/>
            </a:avLst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矩形 33"/>
          <p:cNvSpPr/>
          <p:nvPr/>
        </p:nvSpPr>
        <p:spPr bwMode="auto">
          <a:xfrm>
            <a:off x="390217" y="5850290"/>
            <a:ext cx="2251317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登录成功，进入软件使用界面</a:t>
            </a: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1515876" y="3042569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1512628" y="3850612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直接箭头连接符 35"/>
          <p:cNvCxnSpPr>
            <a:stCxn id="19" idx="2"/>
            <a:endCxn id="20" idx="0"/>
          </p:cNvCxnSpPr>
          <p:nvPr/>
        </p:nvCxnSpPr>
        <p:spPr bwMode="auto">
          <a:xfrm>
            <a:off x="1512628" y="4753991"/>
            <a:ext cx="2858" cy="3287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直接箭头连接符 37"/>
          <p:cNvCxnSpPr>
            <a:stCxn id="20" idx="2"/>
            <a:endCxn id="34" idx="0"/>
          </p:cNvCxnSpPr>
          <p:nvPr/>
        </p:nvCxnSpPr>
        <p:spPr bwMode="auto">
          <a:xfrm>
            <a:off x="1515486" y="5586835"/>
            <a:ext cx="390" cy="2634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>
            <a:stCxn id="6" idx="3"/>
            <a:endCxn id="34" idx="3"/>
          </p:cNvCxnSpPr>
          <p:nvPr/>
        </p:nvCxnSpPr>
        <p:spPr bwMode="auto">
          <a:xfrm flipH="1">
            <a:off x="2641534" y="2787783"/>
            <a:ext cx="58258" cy="3314535"/>
          </a:xfrm>
          <a:prstGeom prst="bentConnector3">
            <a:avLst>
              <a:gd name="adj1" fmla="val -392392"/>
            </a:avLst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1532856" y="217147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81601" y="304693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45514" y="161810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85089" y="248000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6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忘记密码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31355" y="1016101"/>
            <a:ext cx="4933334" cy="4942857"/>
            <a:chOff x="1979712" y="967517"/>
            <a:chExt cx="4933334" cy="49428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967517"/>
              <a:ext cx="4933334" cy="4942857"/>
            </a:xfrm>
            <a:prstGeom prst="rect">
              <a:avLst/>
            </a:prstGeom>
          </p:spPr>
        </p:pic>
        <p:pic>
          <p:nvPicPr>
            <p:cNvPr id="2049" name="Picture 1" descr="C:\Users\tingting.ning\AppData\Roaming\Tencent\Users\87477937\QQ\WinTemp\RichOle\J%_})55HD$42B1Y`BHYPHKH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4659358"/>
              <a:ext cx="2005714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821774" y="3517931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mail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22899" y="4001957"/>
              <a:ext cx="1623479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hone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87177" y="4322995"/>
              <a:ext cx="1872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Return to login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7438" y="11247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主页点击</a:t>
            </a:r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forget</a:t>
            </a:r>
          </a:p>
          <a:p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password</a:t>
            </a: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跳转到此页面进行</a:t>
            </a:r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20" y="2436641"/>
            <a:ext cx="2542276" cy="252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 bwMode="auto">
          <a:xfrm>
            <a:off x="1824950" y="4110939"/>
            <a:ext cx="719537" cy="25313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80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V="1">
            <a:off x="2544487" y="4035088"/>
            <a:ext cx="1656184" cy="2024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322243" y="3224009"/>
            <a:ext cx="4297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Enter 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Email/Phone </a:t>
            </a:r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to 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Reset Your Password</a:t>
            </a:r>
            <a:endParaRPr lang="zh-CN" altLang="en-US" sz="12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5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忘记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密码流程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102935" y="1467847"/>
            <a:ext cx="2376265" cy="647104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在主登录页面点击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forget password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跳转到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忘记密码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6" name="菱形 5"/>
          <p:cNvSpPr/>
          <p:nvPr/>
        </p:nvSpPr>
        <p:spPr bwMode="auto">
          <a:xfrm>
            <a:off x="2111367" y="3368246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修改成功？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251168" y="4181805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Pop-up dialog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给出提示：密码已寄送成功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59150" y="5085184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转回登录主页面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3295284" y="3877818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3292036" y="4685861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/>
          <p:nvPr/>
        </p:nvCxnSpPr>
        <p:spPr bwMode="auto">
          <a:xfrm flipV="1">
            <a:off x="4423331" y="2918385"/>
            <a:ext cx="2131945" cy="69266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361009" y="388218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4497" y="331525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1029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Email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和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phone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，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reset password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3822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email 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编辑栏的上方给出错误信息提示</a:t>
            </a:r>
          </a:p>
        </p:txBody>
      </p:sp>
      <p:cxnSp>
        <p:nvCxnSpPr>
          <p:cNvPr id="45" name="直接箭头连接符 44"/>
          <p:cNvCxnSpPr>
            <a:stCxn id="41" idx="1"/>
            <a:endCxn id="35" idx="3"/>
          </p:cNvCxnSpPr>
          <p:nvPr/>
        </p:nvCxnSpPr>
        <p:spPr bwMode="auto">
          <a:xfrm flipH="1">
            <a:off x="4479200" y="2723385"/>
            <a:ext cx="9030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直接箭头连接符 38"/>
          <p:cNvCxnSpPr>
            <a:stCxn id="35" idx="2"/>
            <a:endCxn id="6" idx="0"/>
          </p:cNvCxnSpPr>
          <p:nvPr/>
        </p:nvCxnSpPr>
        <p:spPr bwMode="auto">
          <a:xfrm>
            <a:off x="3291068" y="2960299"/>
            <a:ext cx="4216" cy="4079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直接箭头连接符 48"/>
          <p:cNvCxnSpPr>
            <a:stCxn id="5" idx="2"/>
            <a:endCxn id="35" idx="0"/>
          </p:cNvCxnSpPr>
          <p:nvPr/>
        </p:nvCxnSpPr>
        <p:spPr bwMode="auto">
          <a:xfrm>
            <a:off x="3291068" y="2114951"/>
            <a:ext cx="0" cy="3715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687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Sign up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438" y="11247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主页增加</a:t>
            </a:r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sign up</a:t>
            </a: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的链接，点击跳转到此页面进行注册</a:t>
            </a:r>
            <a:endParaRPr lang="zh-CN" altLang="en-US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20" y="2436641"/>
            <a:ext cx="2542276" cy="252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 bwMode="auto">
          <a:xfrm>
            <a:off x="1836239" y="4728605"/>
            <a:ext cx="503513" cy="22926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80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0" name="直接箭头连接符 19"/>
          <p:cNvCxnSpPr/>
          <p:nvPr/>
        </p:nvCxnSpPr>
        <p:spPr bwMode="auto">
          <a:xfrm flipV="1">
            <a:off x="2339752" y="4627396"/>
            <a:ext cx="1656184" cy="2024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2" name="组合 21"/>
          <p:cNvGrpSpPr/>
          <p:nvPr/>
        </p:nvGrpSpPr>
        <p:grpSpPr>
          <a:xfrm>
            <a:off x="4015562" y="1049770"/>
            <a:ext cx="4933334" cy="4942857"/>
            <a:chOff x="4015562" y="1049770"/>
            <a:chExt cx="4933334" cy="494285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562" y="1049770"/>
              <a:ext cx="4933334" cy="494285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840742" y="3634539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mail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26827" y="4073826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FirstName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5124" name="Picture 4" descr="C:\Users\tingting.ning\AppData\Roaming\Tencent\Users\87477937\QQ\WinTemp\RichOle\XHK10CEAMYRYU}TB%@1~67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81" y="3022589"/>
            <a:ext cx="3445095" cy="194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6865704" y="490557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Return to login</a:t>
            </a:r>
            <a:endParaRPr lang="zh-CN" altLang="en-US" sz="1200" dirty="0">
              <a:solidFill>
                <a:schemeClr val="bg1">
                  <a:lumMod val="60000"/>
                  <a:lumOff val="4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865703" y="5289918"/>
            <a:ext cx="1250765" cy="371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ahoma" pitchFamily="34" charset="0"/>
                <a:cs typeface="Tahoma" pitchFamily="34" charset="0"/>
              </a:rPr>
              <a:t>Sign up</a:t>
            </a:r>
            <a:endParaRPr kumimoji="1" lang="zh-CN" altLang="en-US" sz="1400" b="1" i="0" u="none" strike="noStrike" cap="none" normalizeH="0" baseline="0" dirty="0" err="1" smtClean="0">
              <a:ln>
                <a:noFill/>
              </a:ln>
              <a:effectLst/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228" y="2827643"/>
            <a:ext cx="4297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Create a New </a:t>
            </a:r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A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ccount </a:t>
            </a:r>
            <a:endParaRPr lang="zh-CN" altLang="en-US" sz="12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H="1">
            <a:off x="1512628" y="3850612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0314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Sign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up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流程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102935" y="1467847"/>
            <a:ext cx="2376265" cy="647104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在主登录页面点击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sign up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跳转到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”sign up”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6" name="菱形 5"/>
          <p:cNvSpPr/>
          <p:nvPr/>
        </p:nvSpPr>
        <p:spPr bwMode="auto">
          <a:xfrm>
            <a:off x="2111367" y="3368246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注册成功？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251168" y="4181805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Pop-up dialog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给出提示：注册成功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59150" y="5085184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转回登录主页面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3295284" y="3877818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3292036" y="4685861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/>
          <p:nvPr/>
        </p:nvCxnSpPr>
        <p:spPr bwMode="auto">
          <a:xfrm flipV="1">
            <a:off x="4423331" y="2918385"/>
            <a:ext cx="2131945" cy="69266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361009" y="388218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4497" y="331525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1029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输入注册信息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，点击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sign up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3822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email 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编辑栏的上方给出错误信息提示</a:t>
            </a:r>
          </a:p>
        </p:txBody>
      </p:sp>
      <p:cxnSp>
        <p:nvCxnSpPr>
          <p:cNvPr id="45" name="直接箭头连接符 44"/>
          <p:cNvCxnSpPr>
            <a:stCxn id="41" idx="1"/>
            <a:endCxn id="35" idx="3"/>
          </p:cNvCxnSpPr>
          <p:nvPr/>
        </p:nvCxnSpPr>
        <p:spPr bwMode="auto">
          <a:xfrm flipH="1">
            <a:off x="4479200" y="2723385"/>
            <a:ext cx="9030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直接箭头连接符 38"/>
          <p:cNvCxnSpPr>
            <a:stCxn id="35" idx="2"/>
            <a:endCxn id="6" idx="0"/>
          </p:cNvCxnSpPr>
          <p:nvPr/>
        </p:nvCxnSpPr>
        <p:spPr bwMode="auto">
          <a:xfrm>
            <a:off x="3291068" y="2960299"/>
            <a:ext cx="4216" cy="4079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直接箭头连接符 48"/>
          <p:cNvCxnSpPr>
            <a:stCxn id="5" idx="2"/>
            <a:endCxn id="35" idx="0"/>
          </p:cNvCxnSpPr>
          <p:nvPr/>
        </p:nvCxnSpPr>
        <p:spPr bwMode="auto">
          <a:xfrm>
            <a:off x="3291068" y="2114951"/>
            <a:ext cx="0" cy="3715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6430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Notes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438" y="1124744"/>
            <a:ext cx="787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登录界面上的，文字描述部分可以调整。</a:t>
            </a:r>
            <a:endParaRPr lang="zh-CN" altLang="en-US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52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0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80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  <a:ea typeface="Tahoma" pitchFamily="34" charset="0"/>
            <a:cs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自訂設計">
  <a:themeElements>
    <a:clrScheme name="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5_Stream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Stream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Stream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Tx/>
          <a:buNone/>
          <a:tabLst/>
          <a:defRPr kumimoji="0" lang="zh-TW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Tx/>
          <a:buNone/>
          <a:tabLst/>
          <a:defRPr kumimoji="0" lang="zh-TW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Stream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佈景主題 digital healthcare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bg2"/>
            </a:solidFill>
            <a:latin typeface="+mj-lt"/>
          </a:defRPr>
        </a:defPPr>
      </a:lstStyle>
    </a:tx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佈景主題 digital healthcare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bg2"/>
            </a:solidFill>
            <a:latin typeface="+mj-lt"/>
          </a:defRPr>
        </a:defPPr>
      </a:lstStyle>
    </a:tx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PT模板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ech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System.Storyboarding.Backgrounds.WindowsPhone" Revision="1" Stencil="System.Storyboarding.Backgrounds" StencilVersion="0.1"/>
</Control>
</file>

<file path=customXml/itemProps1.xml><?xml version="1.0" encoding="utf-8"?>
<ds:datastoreItem xmlns:ds="http://schemas.openxmlformats.org/officeDocument/2006/customXml" ds:itemID="{FCBBAA52-FE1B-4A95-965B-C902CB0705B2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15399</TotalTime>
  <Words>261</Words>
  <Application>Microsoft Office PowerPoint</Application>
  <PresentationFormat>全屏显示(4:3)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4_Stream</vt:lpstr>
      <vt:lpstr>10_Stream</vt:lpstr>
      <vt:lpstr>1_Stream</vt:lpstr>
      <vt:lpstr>1_自訂設計</vt:lpstr>
      <vt:lpstr>16_Stream</vt:lpstr>
      <vt:lpstr>11_Stream</vt:lpstr>
      <vt:lpstr>1_佈景主題 digital healthcare content</vt:lpstr>
      <vt:lpstr>2_佈景主題 digital healthcare content</vt:lpstr>
      <vt:lpstr>PPT模板2014</vt:lpstr>
      <vt:lpstr>自訂設計</vt:lpstr>
      <vt:lpstr>35_Stream</vt:lpstr>
      <vt:lpstr>2_Stream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May.Cheng</dc:creator>
  <cp:lastModifiedBy>tingting.ning</cp:lastModifiedBy>
  <cp:revision>488</cp:revision>
  <cp:lastPrinted>2017-01-25T07:57:35Z</cp:lastPrinted>
  <dcterms:created xsi:type="dcterms:W3CDTF">2016-05-11T10:22:06Z</dcterms:created>
  <dcterms:modified xsi:type="dcterms:W3CDTF">2018-01-12T07:52:26Z</dcterms:modified>
</cp:coreProperties>
</file>